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462" r:id="rId2"/>
    <p:sldId id="467" r:id="rId3"/>
    <p:sldId id="468" r:id="rId4"/>
    <p:sldId id="469" r:id="rId5"/>
    <p:sldId id="464" r:id="rId6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 pos="2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635"/>
    <a:srgbClr val="333333"/>
    <a:srgbClr val="0C234B"/>
    <a:srgbClr val="AB0520"/>
    <a:srgbClr val="C8D9D8"/>
    <a:srgbClr val="6F868D"/>
    <a:srgbClr val="83B1E3"/>
    <a:srgbClr val="0686EF"/>
    <a:srgbClr val="FAD7AA"/>
    <a:srgbClr val="8BB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169" autoAdjust="0"/>
  </p:normalViewPr>
  <p:slideViewPr>
    <p:cSldViewPr snapToGrid="0">
      <p:cViewPr>
        <p:scale>
          <a:sx n="155" d="100"/>
          <a:sy n="155" d="100"/>
        </p:scale>
        <p:origin x="888" y="832"/>
      </p:cViewPr>
      <p:guideLst>
        <p:guide orient="horz" pos="311"/>
        <p:guide pos="2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0" d="100"/>
        <a:sy n="7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684C-F081-544B-8C90-A5795DCABDF2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DD33-2A06-9443-920E-9A8794B8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53206"/>
            <a:ext cx="7772400" cy="1101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31336"/>
            <a:ext cx="6400800" cy="828662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Sample text or subtitle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8CD09-1EE7-8745-AB3C-21E7A359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3" y="4015014"/>
            <a:ext cx="2256972" cy="1128486"/>
          </a:xfrm>
          <a:prstGeom prst="rect">
            <a:avLst/>
          </a:prstGeom>
        </p:spPr>
      </p:pic>
      <p:pic>
        <p:nvPicPr>
          <p:cNvPr id="6" name="Picture 5" descr="triangles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4" y="989547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61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765443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3"/>
          </p:nvPr>
        </p:nvSpPr>
        <p:spPr>
          <a:xfrm>
            <a:off x="4723271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682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50387" y="2157897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1" hasCustomPrompt="1"/>
          </p:nvPr>
        </p:nvSpPr>
        <p:spPr>
          <a:xfrm>
            <a:off x="930172" y="1817064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C8D9D8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PARAGRAPH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36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93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4641547" y="1350987"/>
            <a:ext cx="3291626" cy="20795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None/>
              <a:defRPr sz="2000" baseline="0">
                <a:solidFill>
                  <a:srgbClr val="FFFFFF"/>
                </a:solidFill>
                <a:latin typeface="+mn-lt"/>
                <a:ea typeface="+mn-ea"/>
                <a:cs typeface="Times New Roman"/>
                <a:sym typeface="Calibri" charset="0"/>
              </a:defRPr>
            </a:lvl1pPr>
            <a:lvl2pPr marL="457200" indent="0" algn="ctr" rtl="0" eaLnBrk="0" fontAlgn="base" hangingPunct="0">
              <a:spcBef>
                <a:spcPts val="700"/>
              </a:spcBef>
              <a:spcAft>
                <a:spcPct val="0"/>
              </a:spcAft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3716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8288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22860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432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2004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576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1575377"/>
            <a:ext cx="6467763" cy="131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4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C8D9D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IMAGE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71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ctr">
              <a:defRPr sz="20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109775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Sample Basic Paragraph.</a:t>
            </a:r>
            <a:r>
              <a:rPr lang="en-US" baseline="0" dirty="0" smtClean="0"/>
              <a:t> </a:t>
            </a:r>
            <a:r>
              <a:rPr lang="en-US" dirty="0" smtClean="0"/>
              <a:t>This is what the text would look</a:t>
            </a:r>
            <a:r>
              <a:rPr lang="en-US" baseline="0" dirty="0" smtClean="0"/>
              <a:t> like in a paragraph. This is what the text would look like in a paragraph. This is what the text would look like.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C8D9D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154986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B0AC-9194-3147-91C1-7FC7FBA87A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130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97025"/>
            <a:ext cx="7772400" cy="1103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14650"/>
            <a:ext cx="6400800" cy="19560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18" y="4825556"/>
            <a:ext cx="575518" cy="317944"/>
          </a:xfrm>
          <a:prstGeom prst="rect">
            <a:avLst/>
          </a:prstGeom>
        </p:spPr>
      </p:pic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15389" y="4882202"/>
            <a:ext cx="505516" cy="2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49B76813-089B-5346-A50D-90CF445FC7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77" r:id="rId3"/>
    <p:sldLayoutId id="2147483687" r:id="rId4"/>
    <p:sldLayoutId id="2147483678" r:id="rId5"/>
    <p:sldLayoutId id="2147483692" r:id="rId6"/>
    <p:sldLayoutId id="2147483709" r:id="rId7"/>
    <p:sldLayoutId id="2147483708" r:id="rId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bg1"/>
          </a:solidFill>
          <a:latin typeface="Verdana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buClr>
          <a:srgbClr val="BE0B34"/>
        </a:buClr>
        <a:buFont typeface="Arial"/>
        <a:buChar char="•"/>
        <a:defRPr sz="2000">
          <a:solidFill>
            <a:srgbClr val="FFFFFF"/>
          </a:solidFill>
          <a:latin typeface="Verdana"/>
          <a:ea typeface="+mn-ea"/>
          <a:cs typeface="Verdana"/>
          <a:sym typeface="Calibri" charset="0"/>
        </a:defRPr>
      </a:lvl1pPr>
      <a:lvl2pPr marL="704850" indent="-285750" algn="ctr" rtl="0" eaLnBrk="0" fontAlgn="base" hangingPunct="0">
        <a:spcBef>
          <a:spcPts val="700"/>
        </a:spcBef>
        <a:spcAft>
          <a:spcPct val="0"/>
        </a:spcAft>
        <a:buClr>
          <a:srgbClr val="BE0B34"/>
        </a:buClr>
        <a:buFont typeface="Arial"/>
        <a:buChar char="•"/>
        <a:defRPr sz="1600">
          <a:solidFill>
            <a:srgbClr val="FFFFFF"/>
          </a:solidFill>
          <a:latin typeface="Verdana"/>
          <a:ea typeface="+mn-ea"/>
          <a:cs typeface="Verdana"/>
          <a:sym typeface="Calibri" charset="0"/>
        </a:defRPr>
      </a:lvl2pPr>
      <a:lvl3pPr marL="1047750" indent="-171450" algn="ctr" rtl="0" eaLnBrk="0" fontAlgn="base" hangingPunct="0">
        <a:spcBef>
          <a:spcPts val="6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FFFFFF"/>
          </a:solidFill>
          <a:latin typeface="Verdana"/>
          <a:ea typeface="+mn-ea"/>
          <a:cs typeface="Verdana"/>
          <a:sym typeface="Calibri" charset="0"/>
        </a:defRPr>
      </a:lvl3pPr>
      <a:lvl4pPr marL="1504950" indent="-171450" algn="ctr" rtl="0" eaLnBrk="0" fontAlgn="base" hangingPunct="0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FFFFFF"/>
          </a:solidFill>
          <a:latin typeface="Verdana"/>
          <a:ea typeface="+mn-ea"/>
          <a:cs typeface="Verdana"/>
          <a:sym typeface="Calibri" charset="0"/>
        </a:defRPr>
      </a:lvl4pPr>
      <a:lvl5pPr marL="1962150" indent="-171450" algn="ctr" rtl="0" eaLnBrk="0" fontAlgn="base" hangingPunct="0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FFFFFF"/>
          </a:solidFill>
          <a:latin typeface="Verdana"/>
          <a:ea typeface="+mn-ea"/>
          <a:cs typeface="Verdana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03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text or Subtitle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63966" y="4835466"/>
            <a:ext cx="616068" cy="308034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32" y="3987439"/>
            <a:ext cx="3038733" cy="559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8" y="979660"/>
            <a:ext cx="609600" cy="8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Sample Basic Paragraph. This is what the text would look like in a paragraph. This is what the text would look like in a paragraph. This is what the text would look like.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PARAGRAPH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2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17539-672D-2847-B799-9A2A8D95C7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en-US" dirty="0"/>
              <a:t>Sample Basic Paragraph. This is what the text would look like in a paragraph. This is what the text would look like in a paragraph. This is what the text would look like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en-US" dirty="0"/>
              <a:t>Sample Basic Paragraph. This is what the text would look like in a paragraph. This is what the text would look like in a paragraph. This is what the text would look like.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51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4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HEADER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Bulleted Paragraph</a:t>
            </a:r>
          </a:p>
          <a:p>
            <a:pPr lvl="1"/>
            <a:r>
              <a:rPr lang="en-US" dirty="0" smtClean="0"/>
              <a:t>Bulleted Paragraph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Bulleted Paragraph</a:t>
            </a:r>
          </a:p>
          <a:p>
            <a:pPr lvl="1"/>
            <a:r>
              <a:rPr lang="en-US" dirty="0"/>
              <a:t>Bulleted Paragraph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9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8CD09-1EE7-8745-AB3C-21E7A359E5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44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 bwMode="auto">
        <a:noFill/>
        <a:ln>
          <a:noFill/>
        </a:ln>
        <a:effectLst/>
        <a:extLst>
          <a:ext uri="{FAA26D3D-D897-4be2-8F04-BA451C77F1D7}">
            <ma14:placeholderFlag xmlns:ma14="http://schemas.microsoft.com/office/mac/drawingml/2011/main" val="1"/>
          </a:ex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38100" tIns="38100" rIns="38100" bIns="38100" numCol="1" anchor="ctr" anchorCtr="0" compatLnSpc="1">
        <a:prstTxWarp prst="textNoShape">
          <a:avLst/>
        </a:prstTxWarp>
      </a:bodyPr>
      <a:lstStyle>
        <a:defPPr>
          <a:defRPr sz="3400" b="0" i="0" dirty="0" smtClean="0">
            <a:latin typeface="Times New Roman"/>
          </a:defRPr>
        </a:defPPr>
      </a:lstStyle>
    </a:tx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Pages>0</Pages>
  <Words>142</Words>
  <Characters>0</Characters>
  <Application>Microsoft Macintosh PowerPoint</Application>
  <PresentationFormat>On-screen Show (16:9)</PresentationFormat>
  <Lines>0</Lines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Gill Sans</vt:lpstr>
      <vt:lpstr>ＭＳ Ｐゴシック</vt:lpstr>
      <vt:lpstr>Times New Roman</vt:lpstr>
      <vt:lpstr>Verdana</vt:lpstr>
      <vt:lpstr>ヒラギノ角ゴ ProN W3</vt:lpstr>
      <vt:lpstr>Arial</vt:lpstr>
      <vt:lpstr>Default - Title Slide</vt:lpstr>
      <vt:lpstr>SAMPLE TITLE</vt:lpstr>
      <vt:lpstr>SAMPLE HEADER</vt:lpstr>
      <vt:lpstr>SAMPLE HEADER</vt:lpstr>
      <vt:lpstr>SAMPLE HEADER</vt:lpstr>
      <vt:lpstr>SAMPLE HEADER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Love</dc:creator>
  <cp:lastModifiedBy>Emma Lavarias</cp:lastModifiedBy>
  <cp:revision>169</cp:revision>
  <cp:lastPrinted>2014-05-13T16:42:03Z</cp:lastPrinted>
  <dcterms:modified xsi:type="dcterms:W3CDTF">2019-05-14T23:23:44Z</dcterms:modified>
</cp:coreProperties>
</file>