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sldIdLst>
    <p:sldId id="256" r:id="rId2"/>
  </p:sldIdLst>
  <p:sldSz cx="43891200" cy="43891200"/>
  <p:notesSz cx="6858000" cy="9144000"/>
  <p:defaultTextStyle>
    <a:defPPr>
      <a:defRPr lang="en-US"/>
    </a:defPPr>
    <a:lvl1pPr algn="l" defTabSz="2503171" rtl="0" eaLnBrk="0" fontAlgn="base" hangingPunct="0">
      <a:spcBef>
        <a:spcPct val="0"/>
      </a:spcBef>
      <a:spcAft>
        <a:spcPct val="0"/>
      </a:spcAft>
      <a:defRPr sz="984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2503171" indent="-1748791" algn="l" defTabSz="2503171" rtl="0" eaLnBrk="0" fontAlgn="base" hangingPunct="0">
      <a:spcBef>
        <a:spcPct val="0"/>
      </a:spcBef>
      <a:spcAft>
        <a:spcPct val="0"/>
      </a:spcAft>
      <a:defRPr sz="984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5010151" indent="-3497580" algn="l" defTabSz="2503171" rtl="0" eaLnBrk="0" fontAlgn="base" hangingPunct="0">
      <a:spcBef>
        <a:spcPct val="0"/>
      </a:spcBef>
      <a:spcAft>
        <a:spcPct val="0"/>
      </a:spcAft>
      <a:defRPr sz="984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7520940" indent="-5250180" algn="l" defTabSz="2503171" rtl="0" eaLnBrk="0" fontAlgn="base" hangingPunct="0">
      <a:spcBef>
        <a:spcPct val="0"/>
      </a:spcBef>
      <a:spcAft>
        <a:spcPct val="0"/>
      </a:spcAft>
      <a:defRPr sz="984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0027920" indent="-6998971" algn="l" defTabSz="2503171" rtl="0" eaLnBrk="0" fontAlgn="base" hangingPunct="0">
      <a:spcBef>
        <a:spcPct val="0"/>
      </a:spcBef>
      <a:spcAft>
        <a:spcPct val="0"/>
      </a:spcAft>
      <a:defRPr sz="984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5486400" algn="l" defTabSz="2194560" rtl="0" eaLnBrk="1" latinLnBrk="0" hangingPunct="1">
      <a:defRPr sz="984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6583680" algn="l" defTabSz="2194560" rtl="0" eaLnBrk="1" latinLnBrk="0" hangingPunct="1">
      <a:defRPr sz="984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7680960" algn="l" defTabSz="2194560" rtl="0" eaLnBrk="1" latinLnBrk="0" hangingPunct="1">
      <a:defRPr sz="984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8778240" algn="l" defTabSz="2194560" rtl="0" eaLnBrk="1" latinLnBrk="0" hangingPunct="1">
      <a:defRPr sz="984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 userDrawn="1">
          <p15:clr>
            <a:srgbClr val="A4A3A4"/>
          </p15:clr>
        </p15:guide>
        <p15:guide id="2" pos="138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8" d="100"/>
          <a:sy n="18" d="100"/>
        </p:scale>
        <p:origin x="2728" y="480"/>
      </p:cViewPr>
      <p:guideLst>
        <p:guide orient="horz" pos="13824"/>
        <p:guide pos="1388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column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1235" y="3892945"/>
            <a:ext cx="41419922" cy="2357302"/>
          </a:xfrm>
          <a:prstGeom prst="rect">
            <a:avLst/>
          </a:prstGeom>
        </p:spPr>
        <p:txBody>
          <a:bodyPr lIns="208983" tIns="104492" rIns="208983" bIns="104492"/>
          <a:lstStyle>
            <a:lvl1pPr algn="l">
              <a:defRPr sz="9840" b="1">
                <a:solidFill>
                  <a:srgbClr val="02173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8451" y="8461822"/>
            <a:ext cx="13394599" cy="1847544"/>
          </a:xfrm>
          <a:prstGeom prst="rect">
            <a:avLst/>
          </a:prstGeom>
          <a:noFill/>
        </p:spPr>
        <p:txBody>
          <a:bodyPr lIns="208983" tIns="104492" rIns="208983" bIns="104492" anchor="t"/>
          <a:lstStyle>
            <a:lvl1pPr marL="0" indent="0">
              <a:buNone/>
              <a:defRPr sz="6000" b="1">
                <a:solidFill>
                  <a:srgbClr val="991329"/>
                </a:solidFill>
              </a:defRPr>
            </a:lvl1pPr>
            <a:lvl2pPr marL="2507803" indent="0">
              <a:buNone/>
              <a:defRPr sz="11040" b="1"/>
            </a:lvl2pPr>
            <a:lvl3pPr marL="5015606" indent="0">
              <a:buNone/>
              <a:defRPr sz="9840" b="1"/>
            </a:lvl3pPr>
            <a:lvl4pPr marL="7523410" indent="0">
              <a:buNone/>
              <a:defRPr sz="8880" b="1"/>
            </a:lvl4pPr>
            <a:lvl5pPr marL="10031213" indent="0">
              <a:buNone/>
              <a:defRPr sz="8880" b="1"/>
            </a:lvl5pPr>
            <a:lvl6pPr marL="12539016" indent="0">
              <a:buNone/>
              <a:defRPr sz="8880" b="1"/>
            </a:lvl6pPr>
            <a:lvl7pPr marL="15046817" indent="0">
              <a:buNone/>
              <a:defRPr sz="8880" b="1"/>
            </a:lvl7pPr>
            <a:lvl8pPr marL="17554622" indent="0">
              <a:buNone/>
              <a:defRPr sz="8880" b="1"/>
            </a:lvl8pPr>
            <a:lvl9pPr marL="20062426" indent="0">
              <a:buNone/>
              <a:defRPr sz="8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13012" y="35485186"/>
            <a:ext cx="13394597" cy="5004317"/>
          </a:xfrm>
          <a:prstGeom prst="rect">
            <a:avLst/>
          </a:prstGeom>
        </p:spPr>
        <p:txBody>
          <a:bodyPr lIns="208983" tIns="104492" rIns="208983" bIns="104492"/>
          <a:lstStyle>
            <a:lvl1pPr marL="567514" marR="0" indent="-567514" algn="l" defTabSz="250780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4080" baseline="0"/>
            </a:lvl1pPr>
            <a:lvl2pPr marL="3507667" indent="0">
              <a:spcBef>
                <a:spcPts val="0"/>
              </a:spcBef>
              <a:buNone/>
              <a:defRPr sz="4080"/>
            </a:lvl2pPr>
            <a:lvl3pPr>
              <a:defRPr sz="4080"/>
            </a:lvl3pPr>
            <a:lvl4pPr>
              <a:defRPr sz="4080"/>
            </a:lvl4pPr>
            <a:lvl5pPr>
              <a:defRPr sz="4080"/>
            </a:lvl5pPr>
            <a:lvl6pPr>
              <a:defRPr sz="8880"/>
            </a:lvl6pPr>
            <a:lvl7pPr>
              <a:defRPr sz="8880"/>
            </a:lvl7pPr>
            <a:lvl8pPr>
              <a:defRPr sz="8880"/>
            </a:lvl8pPr>
            <a:lvl9pPr>
              <a:defRPr sz="88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291528" y="8461822"/>
            <a:ext cx="13308144" cy="1847544"/>
          </a:xfrm>
          <a:prstGeom prst="rect">
            <a:avLst/>
          </a:prstGeom>
        </p:spPr>
        <p:txBody>
          <a:bodyPr lIns="208983" tIns="104492" rIns="208983" bIns="104492" anchor="t"/>
          <a:lstStyle>
            <a:lvl1pPr marL="0" indent="0">
              <a:buNone/>
              <a:defRPr sz="6000" b="1">
                <a:solidFill>
                  <a:srgbClr val="991329"/>
                </a:solidFill>
              </a:defRPr>
            </a:lvl1pPr>
            <a:lvl2pPr marL="2507803" indent="0">
              <a:buNone/>
              <a:defRPr sz="11040" b="1"/>
            </a:lvl2pPr>
            <a:lvl3pPr marL="5015606" indent="0">
              <a:buNone/>
              <a:defRPr sz="9840" b="1"/>
            </a:lvl3pPr>
            <a:lvl4pPr marL="7523410" indent="0">
              <a:buNone/>
              <a:defRPr sz="8880" b="1"/>
            </a:lvl4pPr>
            <a:lvl5pPr marL="10031213" indent="0">
              <a:buNone/>
              <a:defRPr sz="8880" b="1"/>
            </a:lvl5pPr>
            <a:lvl6pPr marL="12539016" indent="0">
              <a:buNone/>
              <a:defRPr sz="8880" b="1"/>
            </a:lvl6pPr>
            <a:lvl7pPr marL="15046817" indent="0">
              <a:buNone/>
              <a:defRPr sz="8880" b="1"/>
            </a:lvl7pPr>
            <a:lvl8pPr marL="17554622" indent="0">
              <a:buNone/>
              <a:defRPr sz="8880" b="1"/>
            </a:lvl8pPr>
            <a:lvl9pPr marL="20062426" indent="0">
              <a:buNone/>
              <a:defRPr sz="8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291526" y="10617151"/>
            <a:ext cx="13308144" cy="31476024"/>
          </a:xfrm>
          <a:prstGeom prst="rect">
            <a:avLst/>
          </a:prstGeom>
        </p:spPr>
        <p:txBody>
          <a:bodyPr lIns="208983" tIns="104492" rIns="208983" bIns="104492"/>
          <a:lstStyle>
            <a:lvl1pPr marL="0" indent="0">
              <a:spcBef>
                <a:spcPts val="994"/>
              </a:spcBef>
              <a:buFontTx/>
              <a:buNone/>
              <a:defRPr sz="4080"/>
            </a:lvl1pPr>
            <a:lvl2pPr>
              <a:defRPr sz="4080"/>
            </a:lvl2pPr>
            <a:lvl3pPr>
              <a:defRPr sz="4080"/>
            </a:lvl3pPr>
            <a:lvl4pPr>
              <a:defRPr sz="4080"/>
            </a:lvl4pPr>
            <a:lvl5pPr>
              <a:defRPr sz="4080"/>
            </a:lvl5pPr>
            <a:lvl6pPr>
              <a:defRPr sz="8880"/>
            </a:lvl6pPr>
            <a:lvl7pPr>
              <a:defRPr sz="8880"/>
            </a:lvl7pPr>
            <a:lvl8pPr>
              <a:defRPr sz="8880"/>
            </a:lvl8pPr>
            <a:lvl9pPr>
              <a:defRPr sz="88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313012" y="8461823"/>
            <a:ext cx="13308144" cy="1847542"/>
          </a:xfrm>
          <a:prstGeom prst="rect">
            <a:avLst/>
          </a:prstGeom>
        </p:spPr>
        <p:txBody>
          <a:bodyPr lIns="208983" tIns="104492" rIns="208983" bIns="104492" anchor="t"/>
          <a:lstStyle>
            <a:lvl1pPr marL="0" indent="0">
              <a:buNone/>
              <a:defRPr sz="6000" b="1">
                <a:solidFill>
                  <a:srgbClr val="991329"/>
                </a:solidFill>
              </a:defRPr>
            </a:lvl1pPr>
            <a:lvl2pPr marL="2507803" indent="0">
              <a:buNone/>
              <a:defRPr sz="11040" b="1"/>
            </a:lvl2pPr>
            <a:lvl3pPr marL="5015606" indent="0">
              <a:buNone/>
              <a:defRPr sz="9840" b="1"/>
            </a:lvl3pPr>
            <a:lvl4pPr marL="7523410" indent="0">
              <a:buNone/>
              <a:defRPr sz="8880" b="1"/>
            </a:lvl4pPr>
            <a:lvl5pPr marL="10031213" indent="0">
              <a:buNone/>
              <a:defRPr sz="8880" b="1"/>
            </a:lvl5pPr>
            <a:lvl6pPr marL="12539016" indent="0">
              <a:buNone/>
              <a:defRPr sz="8880" b="1"/>
            </a:lvl6pPr>
            <a:lvl7pPr marL="15046817" indent="0">
              <a:buNone/>
              <a:defRPr sz="8880" b="1"/>
            </a:lvl7pPr>
            <a:lvl8pPr marL="17554622" indent="0">
              <a:buNone/>
              <a:defRPr sz="8880" b="1"/>
            </a:lvl8pPr>
            <a:lvl9pPr marL="20062426" indent="0">
              <a:buNone/>
              <a:defRPr sz="8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14"/>
          </p:nvPr>
        </p:nvSpPr>
        <p:spPr>
          <a:xfrm>
            <a:off x="29313012" y="10617152"/>
            <a:ext cx="13308144" cy="23792724"/>
          </a:xfrm>
          <a:prstGeom prst="rect">
            <a:avLst/>
          </a:prstGeom>
        </p:spPr>
        <p:txBody>
          <a:bodyPr lIns="208983" tIns="104492" rIns="208983" bIns="104492"/>
          <a:lstStyle>
            <a:lvl1pPr marL="0" indent="0">
              <a:buFontTx/>
              <a:buNone/>
              <a:defRPr sz="4080"/>
            </a:lvl1pPr>
            <a:lvl2pPr>
              <a:defRPr sz="11040"/>
            </a:lvl2pPr>
            <a:lvl3pPr>
              <a:defRPr sz="9840"/>
            </a:lvl3pPr>
            <a:lvl4pPr>
              <a:defRPr sz="8880"/>
            </a:lvl4pPr>
            <a:lvl5pPr>
              <a:defRPr sz="8880"/>
            </a:lvl5pPr>
            <a:lvl6pPr>
              <a:defRPr sz="8880"/>
            </a:lvl6pPr>
            <a:lvl7pPr>
              <a:defRPr sz="8880"/>
            </a:lvl7pPr>
            <a:lvl8pPr>
              <a:defRPr sz="8880"/>
            </a:lvl8pPr>
            <a:lvl9pPr>
              <a:defRPr sz="88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5"/>
          </p:nvPr>
        </p:nvSpPr>
        <p:spPr>
          <a:xfrm>
            <a:off x="1198451" y="10617151"/>
            <a:ext cx="13394599" cy="31476024"/>
          </a:xfrm>
          <a:prstGeom prst="rect">
            <a:avLst/>
          </a:prstGeom>
          <a:noFill/>
        </p:spPr>
        <p:txBody>
          <a:bodyPr lIns="208983" tIns="104492" rIns="208983" bIns="104492" anchor="t"/>
          <a:lstStyle>
            <a:lvl1pPr marL="0" indent="0">
              <a:buFontTx/>
              <a:buNone/>
              <a:defRPr sz="4080" b="0" baseline="0">
                <a:solidFill>
                  <a:schemeClr val="tx1"/>
                </a:solidFill>
              </a:defRPr>
            </a:lvl1pPr>
            <a:lvl2pPr marL="2507803" indent="0">
              <a:buNone/>
              <a:defRPr sz="11040" b="1"/>
            </a:lvl2pPr>
            <a:lvl3pPr marL="5015606" indent="0">
              <a:buNone/>
              <a:defRPr sz="9840" b="1"/>
            </a:lvl3pPr>
            <a:lvl4pPr marL="7523410" indent="0">
              <a:buNone/>
              <a:defRPr sz="8880" b="1"/>
            </a:lvl4pPr>
            <a:lvl5pPr marL="10031213" indent="0">
              <a:buNone/>
              <a:defRPr sz="8880" b="1"/>
            </a:lvl5pPr>
            <a:lvl6pPr marL="12539016" indent="0">
              <a:buNone/>
              <a:defRPr sz="8880" b="1"/>
            </a:lvl6pPr>
            <a:lvl7pPr marL="15046817" indent="0">
              <a:buNone/>
              <a:defRPr sz="8880" b="1"/>
            </a:lvl7pPr>
            <a:lvl8pPr marL="17554622" indent="0">
              <a:buNone/>
              <a:defRPr sz="8880" b="1"/>
            </a:lvl8pPr>
            <a:lvl9pPr marL="20062426" indent="0">
              <a:buNone/>
              <a:defRPr sz="8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6"/>
          </p:nvPr>
        </p:nvSpPr>
        <p:spPr>
          <a:xfrm>
            <a:off x="1198451" y="6050964"/>
            <a:ext cx="13394599" cy="1847544"/>
          </a:xfrm>
          <a:prstGeom prst="rect">
            <a:avLst/>
          </a:prstGeom>
          <a:noFill/>
        </p:spPr>
        <p:txBody>
          <a:bodyPr lIns="208983" tIns="104492" rIns="208983" bIns="104492" anchor="t"/>
          <a:lstStyle>
            <a:lvl1pPr marL="0" indent="0">
              <a:buNone/>
              <a:defRPr sz="6000" b="0">
                <a:solidFill>
                  <a:srgbClr val="021734"/>
                </a:solidFill>
              </a:defRPr>
            </a:lvl1pPr>
            <a:lvl2pPr marL="2507803" indent="0">
              <a:buNone/>
              <a:defRPr sz="11040" b="1"/>
            </a:lvl2pPr>
            <a:lvl3pPr marL="5015606" indent="0">
              <a:buNone/>
              <a:defRPr sz="9840" b="1"/>
            </a:lvl3pPr>
            <a:lvl4pPr marL="7523410" indent="0">
              <a:buNone/>
              <a:defRPr sz="8880" b="1"/>
            </a:lvl4pPr>
            <a:lvl5pPr marL="10031213" indent="0">
              <a:buNone/>
              <a:defRPr sz="8880" b="1"/>
            </a:lvl5pPr>
            <a:lvl6pPr marL="12539016" indent="0">
              <a:buNone/>
              <a:defRPr sz="8880" b="1"/>
            </a:lvl6pPr>
            <a:lvl7pPr marL="15046817" indent="0">
              <a:buNone/>
              <a:defRPr sz="8880" b="1"/>
            </a:lvl7pPr>
            <a:lvl8pPr marL="17554622" indent="0">
              <a:buNone/>
              <a:defRPr sz="8880" b="1"/>
            </a:lvl8pPr>
            <a:lvl9pPr marL="20062426" indent="0">
              <a:buNone/>
              <a:defRPr sz="8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9192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9A84633-E8F8-C112-8D14-AA59063385C6}"/>
              </a:ext>
            </a:extLst>
          </p:cNvPr>
          <p:cNvSpPr/>
          <p:nvPr/>
        </p:nvSpPr>
        <p:spPr>
          <a:xfrm>
            <a:off x="323851" y="445771"/>
            <a:ext cx="43281600" cy="2769869"/>
          </a:xfrm>
          <a:prstGeom prst="rect">
            <a:avLst/>
          </a:prstGeom>
          <a:solidFill>
            <a:srgbClr val="A713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51337" tIns="75670" rIns="151337" bIns="75670" anchor="ctr"/>
          <a:lstStyle/>
          <a:p>
            <a:pPr algn="ctr" defTabSz="250780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3616"/>
          </a:p>
        </p:txBody>
      </p:sp>
      <p:pic>
        <p:nvPicPr>
          <p:cNvPr id="1027" name="Picture 7" descr="UA_CNURS_RGB_Reverse_Primary.png">
            <a:extLst>
              <a:ext uri="{FF2B5EF4-FFF2-40B4-BE49-F238E27FC236}">
                <a16:creationId xmlns:a16="http://schemas.microsoft.com/office/drawing/2014/main" id="{2473A92A-E4AC-12C2-7B5B-07A956E28A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592" y="880112"/>
            <a:ext cx="9178289" cy="1805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5A699CBA-70D7-23D6-E590-0CE257EFA21E}"/>
              </a:ext>
            </a:extLst>
          </p:cNvPr>
          <p:cNvGrpSpPr/>
          <p:nvPr/>
        </p:nvGrpSpPr>
        <p:grpSpPr>
          <a:xfrm flipH="1">
            <a:off x="11589065" y="709147"/>
            <a:ext cx="365323" cy="2159717"/>
            <a:chOff x="29552833" y="523186"/>
            <a:chExt cx="138909" cy="1018516"/>
          </a:xfrm>
          <a:solidFill>
            <a:srgbClr val="021734"/>
          </a:solidFill>
        </p:grpSpPr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id="{17CD3996-5BC3-ED46-2A97-0580E7797AF0}"/>
                </a:ext>
              </a:extLst>
            </p:cNvPr>
            <p:cNvSpPr/>
            <p:nvPr/>
          </p:nvSpPr>
          <p:spPr>
            <a:xfrm rot="16200000">
              <a:off x="29501650" y="574369"/>
              <a:ext cx="241275" cy="138909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507803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3616">
                <a:solidFill>
                  <a:srgbClr val="000090"/>
                </a:solidFill>
              </a:endParaRPr>
            </a:p>
          </p:txBody>
        </p:sp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FA75841C-4790-EACF-7B61-638B377F366E}"/>
                </a:ext>
              </a:extLst>
            </p:cNvPr>
            <p:cNvSpPr/>
            <p:nvPr/>
          </p:nvSpPr>
          <p:spPr>
            <a:xfrm rot="16200000">
              <a:off x="29501650" y="967888"/>
              <a:ext cx="241275" cy="138909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507803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3616">
                <a:solidFill>
                  <a:srgbClr val="000090"/>
                </a:solidFill>
              </a:endParaRPr>
            </a:p>
          </p:txBody>
        </p:sp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8ED5B1AF-E8F2-7E75-447D-9B6F13B62494}"/>
                </a:ext>
              </a:extLst>
            </p:cNvPr>
            <p:cNvSpPr/>
            <p:nvPr/>
          </p:nvSpPr>
          <p:spPr>
            <a:xfrm rot="16200000">
              <a:off x="29501650" y="1351610"/>
              <a:ext cx="241275" cy="138909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507803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3616">
                <a:solidFill>
                  <a:srgbClr val="000090"/>
                </a:solidFill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3A213ACE-525E-C8F4-23CA-3925AC6D243C}"/>
              </a:ext>
            </a:extLst>
          </p:cNvPr>
          <p:cNvSpPr/>
          <p:nvPr/>
        </p:nvSpPr>
        <p:spPr>
          <a:xfrm>
            <a:off x="323851" y="43030141"/>
            <a:ext cx="43281600" cy="449580"/>
          </a:xfrm>
          <a:prstGeom prst="rect">
            <a:avLst/>
          </a:prstGeom>
          <a:solidFill>
            <a:srgbClr val="02173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51337" tIns="75670" rIns="151337" bIns="75670" anchor="ctr"/>
          <a:lstStyle/>
          <a:p>
            <a:pPr algn="ctr" defTabSz="250780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3616">
              <a:solidFill>
                <a:srgbClr val="00009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ctr" defTabSz="2503171" rtl="0" eaLnBrk="0" fontAlgn="base" hangingPunct="0">
        <a:spcBef>
          <a:spcPct val="0"/>
        </a:spcBef>
        <a:spcAft>
          <a:spcPct val="0"/>
        </a:spcAft>
        <a:defRPr sz="2424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2503171" rtl="0" eaLnBrk="0" fontAlgn="base" hangingPunct="0">
        <a:spcBef>
          <a:spcPct val="0"/>
        </a:spcBef>
        <a:spcAft>
          <a:spcPct val="0"/>
        </a:spcAft>
        <a:defRPr sz="2424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2503171" rtl="0" eaLnBrk="0" fontAlgn="base" hangingPunct="0">
        <a:spcBef>
          <a:spcPct val="0"/>
        </a:spcBef>
        <a:spcAft>
          <a:spcPct val="0"/>
        </a:spcAft>
        <a:defRPr sz="2424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2503171" rtl="0" eaLnBrk="0" fontAlgn="base" hangingPunct="0">
        <a:spcBef>
          <a:spcPct val="0"/>
        </a:spcBef>
        <a:spcAft>
          <a:spcPct val="0"/>
        </a:spcAft>
        <a:defRPr sz="2424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2503171" rtl="0" eaLnBrk="0" fontAlgn="base" hangingPunct="0">
        <a:spcBef>
          <a:spcPct val="0"/>
        </a:spcBef>
        <a:spcAft>
          <a:spcPct val="0"/>
        </a:spcAft>
        <a:defRPr sz="2424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756684" algn="ctr" defTabSz="2506517" rtl="0" eaLnBrk="1" fontAlgn="base" hangingPunct="1">
        <a:spcBef>
          <a:spcPct val="0"/>
        </a:spcBef>
        <a:spcAft>
          <a:spcPct val="0"/>
        </a:spcAft>
        <a:defRPr sz="2424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513368" algn="ctr" defTabSz="2506517" rtl="0" eaLnBrk="1" fontAlgn="base" hangingPunct="1">
        <a:spcBef>
          <a:spcPct val="0"/>
        </a:spcBef>
        <a:spcAft>
          <a:spcPct val="0"/>
        </a:spcAft>
        <a:defRPr sz="2424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2270052" algn="ctr" defTabSz="2506517" rtl="0" eaLnBrk="1" fontAlgn="base" hangingPunct="1">
        <a:spcBef>
          <a:spcPct val="0"/>
        </a:spcBef>
        <a:spcAft>
          <a:spcPct val="0"/>
        </a:spcAft>
        <a:defRPr sz="2424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3026736" algn="ctr" defTabSz="2506517" rtl="0" eaLnBrk="1" fontAlgn="base" hangingPunct="1">
        <a:spcBef>
          <a:spcPct val="0"/>
        </a:spcBef>
        <a:spcAft>
          <a:spcPct val="0"/>
        </a:spcAft>
        <a:defRPr sz="2424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1878331" indent="-1878331" algn="l" defTabSz="2503171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752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4072891" indent="-1565911" algn="l" defTabSz="2503171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36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6267451" indent="-1249680" algn="l" defTabSz="2503171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8774431" indent="-1249680" algn="l" defTabSz="2503171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104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11281411" indent="-1249680" algn="l" defTabSz="2503171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104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13792915" indent="-1253902" algn="l" defTabSz="2507803" rtl="0" eaLnBrk="1" latinLnBrk="0" hangingPunct="1">
        <a:spcBef>
          <a:spcPct val="20000"/>
        </a:spcBef>
        <a:buFont typeface="Arial"/>
        <a:buChar char="•"/>
        <a:defRPr sz="11040" kern="1200">
          <a:solidFill>
            <a:schemeClr val="tx1"/>
          </a:solidFill>
          <a:latin typeface="+mn-lt"/>
          <a:ea typeface="+mn-ea"/>
          <a:cs typeface="+mn-cs"/>
        </a:defRPr>
      </a:lvl6pPr>
      <a:lvl7pPr marL="16300721" indent="-1253902" algn="l" defTabSz="2507803" rtl="0" eaLnBrk="1" latinLnBrk="0" hangingPunct="1">
        <a:spcBef>
          <a:spcPct val="20000"/>
        </a:spcBef>
        <a:buFont typeface="Arial"/>
        <a:buChar char="•"/>
        <a:defRPr sz="11040" kern="1200">
          <a:solidFill>
            <a:schemeClr val="tx1"/>
          </a:solidFill>
          <a:latin typeface="+mn-lt"/>
          <a:ea typeface="+mn-ea"/>
          <a:cs typeface="+mn-cs"/>
        </a:defRPr>
      </a:lvl7pPr>
      <a:lvl8pPr marL="18808524" indent="-1253902" algn="l" defTabSz="2507803" rtl="0" eaLnBrk="1" latinLnBrk="0" hangingPunct="1">
        <a:spcBef>
          <a:spcPct val="20000"/>
        </a:spcBef>
        <a:buFont typeface="Arial"/>
        <a:buChar char="•"/>
        <a:defRPr sz="11040" kern="1200">
          <a:solidFill>
            <a:schemeClr val="tx1"/>
          </a:solidFill>
          <a:latin typeface="+mn-lt"/>
          <a:ea typeface="+mn-ea"/>
          <a:cs typeface="+mn-cs"/>
        </a:defRPr>
      </a:lvl8pPr>
      <a:lvl9pPr marL="21316327" indent="-1253902" algn="l" defTabSz="2507803" rtl="0" eaLnBrk="1" latinLnBrk="0" hangingPunct="1">
        <a:spcBef>
          <a:spcPct val="20000"/>
        </a:spcBef>
        <a:buFont typeface="Arial"/>
        <a:buChar char="•"/>
        <a:defRPr sz="11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7803" rtl="0" eaLnBrk="1" latinLnBrk="0" hangingPunct="1">
        <a:defRPr sz="9840" kern="1200">
          <a:solidFill>
            <a:schemeClr val="tx1"/>
          </a:solidFill>
          <a:latin typeface="+mn-lt"/>
          <a:ea typeface="+mn-ea"/>
          <a:cs typeface="+mn-cs"/>
        </a:defRPr>
      </a:lvl1pPr>
      <a:lvl2pPr marL="2507803" algn="l" defTabSz="2507803" rtl="0" eaLnBrk="1" latinLnBrk="0" hangingPunct="1">
        <a:defRPr sz="9840" kern="1200">
          <a:solidFill>
            <a:schemeClr val="tx1"/>
          </a:solidFill>
          <a:latin typeface="+mn-lt"/>
          <a:ea typeface="+mn-ea"/>
          <a:cs typeface="+mn-cs"/>
        </a:defRPr>
      </a:lvl2pPr>
      <a:lvl3pPr marL="5015606" algn="l" defTabSz="2507803" rtl="0" eaLnBrk="1" latinLnBrk="0" hangingPunct="1">
        <a:defRPr sz="9840" kern="1200">
          <a:solidFill>
            <a:schemeClr val="tx1"/>
          </a:solidFill>
          <a:latin typeface="+mn-lt"/>
          <a:ea typeface="+mn-ea"/>
          <a:cs typeface="+mn-cs"/>
        </a:defRPr>
      </a:lvl3pPr>
      <a:lvl4pPr marL="7523410" algn="l" defTabSz="2507803" rtl="0" eaLnBrk="1" latinLnBrk="0" hangingPunct="1">
        <a:defRPr sz="9840" kern="1200">
          <a:solidFill>
            <a:schemeClr val="tx1"/>
          </a:solidFill>
          <a:latin typeface="+mn-lt"/>
          <a:ea typeface="+mn-ea"/>
          <a:cs typeface="+mn-cs"/>
        </a:defRPr>
      </a:lvl4pPr>
      <a:lvl5pPr marL="10031213" algn="l" defTabSz="2507803" rtl="0" eaLnBrk="1" latinLnBrk="0" hangingPunct="1">
        <a:defRPr sz="9840" kern="1200">
          <a:solidFill>
            <a:schemeClr val="tx1"/>
          </a:solidFill>
          <a:latin typeface="+mn-lt"/>
          <a:ea typeface="+mn-ea"/>
          <a:cs typeface="+mn-cs"/>
        </a:defRPr>
      </a:lvl5pPr>
      <a:lvl6pPr marL="12539016" algn="l" defTabSz="2507803" rtl="0" eaLnBrk="1" latinLnBrk="0" hangingPunct="1">
        <a:defRPr sz="9840" kern="1200">
          <a:solidFill>
            <a:schemeClr val="tx1"/>
          </a:solidFill>
          <a:latin typeface="+mn-lt"/>
          <a:ea typeface="+mn-ea"/>
          <a:cs typeface="+mn-cs"/>
        </a:defRPr>
      </a:lvl6pPr>
      <a:lvl7pPr marL="15046817" algn="l" defTabSz="2507803" rtl="0" eaLnBrk="1" latinLnBrk="0" hangingPunct="1">
        <a:defRPr sz="9840" kern="1200">
          <a:solidFill>
            <a:schemeClr val="tx1"/>
          </a:solidFill>
          <a:latin typeface="+mn-lt"/>
          <a:ea typeface="+mn-ea"/>
          <a:cs typeface="+mn-cs"/>
        </a:defRPr>
      </a:lvl7pPr>
      <a:lvl8pPr marL="17554622" algn="l" defTabSz="2507803" rtl="0" eaLnBrk="1" latinLnBrk="0" hangingPunct="1">
        <a:defRPr sz="9840" kern="1200">
          <a:solidFill>
            <a:schemeClr val="tx1"/>
          </a:solidFill>
          <a:latin typeface="+mn-lt"/>
          <a:ea typeface="+mn-ea"/>
          <a:cs typeface="+mn-cs"/>
        </a:defRPr>
      </a:lvl8pPr>
      <a:lvl9pPr marL="20062426" algn="l" defTabSz="2507803" rtl="0" eaLnBrk="1" latinLnBrk="0" hangingPunct="1">
        <a:defRPr sz="98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7">
            <a:extLst>
              <a:ext uri="{FF2B5EF4-FFF2-40B4-BE49-F238E27FC236}">
                <a16:creationId xmlns:a16="http://schemas.microsoft.com/office/drawing/2014/main" id="{8BBDB4C6-ADD1-1312-F6FF-DDE8321898E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268200" y="765811"/>
            <a:ext cx="30438091" cy="1295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b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7680">
              <a:solidFill>
                <a:schemeClr val="bg1"/>
              </a:solidFill>
            </a:endParaRPr>
          </a:p>
        </p:txBody>
      </p:sp>
      <p:sp>
        <p:nvSpPr>
          <p:cNvPr id="2051" name="Text Placeholder 18">
            <a:extLst>
              <a:ext uri="{FF2B5EF4-FFF2-40B4-BE49-F238E27FC236}">
                <a16:creationId xmlns:a16="http://schemas.microsoft.com/office/drawing/2014/main" id="{F365E2B3-3413-F16D-47FE-65296FAD99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196340" y="3341371"/>
            <a:ext cx="13395960" cy="141350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2052" name="Content Placeholder 19">
            <a:extLst>
              <a:ext uri="{FF2B5EF4-FFF2-40B4-BE49-F238E27FC236}">
                <a16:creationId xmlns:a16="http://schemas.microsoft.com/office/drawing/2014/main" id="{394FF771-8933-2626-933C-95848FC550FD}"/>
              </a:ext>
            </a:extLst>
          </p:cNvPr>
          <p:cNvSpPr>
            <a:spLocks noGrp="1"/>
          </p:cNvSpPr>
          <p:nvPr>
            <p:ph sz="half" idx="2"/>
          </p:nvPr>
        </p:nvSpPr>
        <p:spPr bwMode="auto">
          <a:xfrm>
            <a:off x="29314141" y="37498020"/>
            <a:ext cx="13392151" cy="500253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563880" indent="-563880" defTabSz="2503171"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/>
          </a:p>
        </p:txBody>
      </p:sp>
      <p:sp>
        <p:nvSpPr>
          <p:cNvPr id="2053" name="Text Placeholder 20">
            <a:extLst>
              <a:ext uri="{FF2B5EF4-FFF2-40B4-BE49-F238E27FC236}">
                <a16:creationId xmlns:a16="http://schemas.microsoft.com/office/drawing/2014/main" id="{11F3BD8C-CFB1-B733-1BA3-63EFC15BC6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15289532" y="3341371"/>
            <a:ext cx="13312140" cy="141350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2054" name="Content Placeholder 21">
            <a:extLst>
              <a:ext uri="{FF2B5EF4-FFF2-40B4-BE49-F238E27FC236}">
                <a16:creationId xmlns:a16="http://schemas.microsoft.com/office/drawing/2014/main" id="{62CC86F4-5999-A5F2-684B-0CE207C62E02}"/>
              </a:ext>
            </a:extLst>
          </p:cNvPr>
          <p:cNvSpPr>
            <a:spLocks noGrp="1"/>
          </p:cNvSpPr>
          <p:nvPr>
            <p:ph sz="quarter" idx="4"/>
          </p:nvPr>
        </p:nvSpPr>
        <p:spPr bwMode="auto">
          <a:xfrm>
            <a:off x="15289532" y="4754880"/>
            <a:ext cx="13312140" cy="378256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991"/>
              </a:spcBef>
            </a:pPr>
            <a:endParaRPr lang="en-US" altLang="en-US"/>
          </a:p>
        </p:txBody>
      </p:sp>
      <p:sp>
        <p:nvSpPr>
          <p:cNvPr id="2055" name="Text Placeholder 22">
            <a:extLst>
              <a:ext uri="{FF2B5EF4-FFF2-40B4-BE49-F238E27FC236}">
                <a16:creationId xmlns:a16="http://schemas.microsoft.com/office/drawing/2014/main" id="{BC99BAB3-6CBC-0C2D-7F36-41C621D647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auto">
          <a:xfrm>
            <a:off x="29314140" y="3341371"/>
            <a:ext cx="13308331" cy="141350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2056" name="Content Placeholder 23">
            <a:extLst>
              <a:ext uri="{FF2B5EF4-FFF2-40B4-BE49-F238E27FC236}">
                <a16:creationId xmlns:a16="http://schemas.microsoft.com/office/drawing/2014/main" id="{8C92F861-87B1-941A-6C4F-90E1E34753A9}"/>
              </a:ext>
            </a:extLst>
          </p:cNvPr>
          <p:cNvSpPr>
            <a:spLocks noGrp="1"/>
          </p:cNvSpPr>
          <p:nvPr>
            <p:ph sz="quarter" idx="14"/>
          </p:nvPr>
        </p:nvSpPr>
        <p:spPr bwMode="auto">
          <a:xfrm>
            <a:off x="29314140" y="4754880"/>
            <a:ext cx="13308331" cy="32156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2057" name="Text Placeholder 24">
            <a:extLst>
              <a:ext uri="{FF2B5EF4-FFF2-40B4-BE49-F238E27FC236}">
                <a16:creationId xmlns:a16="http://schemas.microsoft.com/office/drawing/2014/main" id="{09E947FC-65D0-FC05-9033-4085EBACC232}"/>
              </a:ext>
            </a:extLst>
          </p:cNvPr>
          <p:cNvSpPr>
            <a:spLocks noGrp="1"/>
          </p:cNvSpPr>
          <p:nvPr>
            <p:ph type="body" idx="15"/>
          </p:nvPr>
        </p:nvSpPr>
        <p:spPr bwMode="auto">
          <a:xfrm>
            <a:off x="1196340" y="4754880"/>
            <a:ext cx="13395960" cy="378256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2058" name="Text Placeholder 25">
            <a:extLst>
              <a:ext uri="{FF2B5EF4-FFF2-40B4-BE49-F238E27FC236}">
                <a16:creationId xmlns:a16="http://schemas.microsoft.com/office/drawing/2014/main" id="{1C9ABB1F-A3FB-1A59-D67B-42B3CC7F0B0B}"/>
              </a:ext>
            </a:extLst>
          </p:cNvPr>
          <p:cNvSpPr>
            <a:spLocks noGrp="1"/>
          </p:cNvSpPr>
          <p:nvPr>
            <p:ph type="body" idx="16"/>
          </p:nvPr>
        </p:nvSpPr>
        <p:spPr bwMode="auto">
          <a:xfrm>
            <a:off x="12268200" y="2061212"/>
            <a:ext cx="30438091" cy="70484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48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 poster template 44x7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on_poster_template_40x40-hirez  -  Compatibility Mode" id="{4506A566-3019-5D4A-910E-331CE31127FF}" vid="{AB35EAEB-2CFB-E043-99AE-2FC470C1F67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MS PGothic</vt:lpstr>
      <vt:lpstr>Arial</vt:lpstr>
      <vt:lpstr>CON poster template 44x72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Tkachyk</dc:creator>
  <cp:lastModifiedBy>Kearney, Peg - (pegkearney)</cp:lastModifiedBy>
  <cp:revision>25</cp:revision>
  <dcterms:created xsi:type="dcterms:W3CDTF">2015-02-02T18:13:45Z</dcterms:created>
  <dcterms:modified xsi:type="dcterms:W3CDTF">2023-12-20T15:43:57Z</dcterms:modified>
</cp:coreProperties>
</file>