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7" r:id="rId2"/>
  </p:sldIdLst>
  <p:sldSz cx="27432000" cy="16459200"/>
  <p:notesSz cx="6858000" cy="9144000"/>
  <p:defaultTextStyle>
    <a:defPPr>
      <a:defRPr lang="en-US"/>
    </a:defPPr>
    <a:lvl1pPr algn="l" defTabSz="1042988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1042988" indent="-728663" algn="l" defTabSz="1042988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2087563" indent="-1457325" algn="l" defTabSz="1042988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3133725" indent="-2187575" algn="l" defTabSz="1042988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4178300" indent="-2916238" algn="l" defTabSz="1042988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" userDrawn="1">
          <p15:clr>
            <a:srgbClr val="A4A3A4"/>
          </p15:clr>
        </p15:guide>
        <p15:guide id="2" pos="4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1329"/>
    <a:srgbClr val="021734"/>
    <a:srgbClr val="172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08"/>
  </p:normalViewPr>
  <p:slideViewPr>
    <p:cSldViewPr snapToGrid="0" snapToObjects="1" showGuides="1">
      <p:cViewPr varScale="1">
        <p:scale>
          <a:sx n="29" d="100"/>
          <a:sy n="29" d="100"/>
        </p:scale>
        <p:origin x="966" y="78"/>
      </p:cViewPr>
      <p:guideLst>
        <p:guide orient="horz" pos="43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772" y="1459855"/>
            <a:ext cx="25887452" cy="883988"/>
          </a:xfrm>
          <a:prstGeom prst="rect">
            <a:avLst/>
          </a:prstGeom>
        </p:spPr>
        <p:txBody>
          <a:bodyPr lIns="208983" tIns="104492" rIns="208983" bIns="104492"/>
          <a:lstStyle>
            <a:lvl1pPr algn="l">
              <a:defRPr sz="6833" b="1">
                <a:solidFill>
                  <a:srgbClr val="02173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033" y="3173184"/>
            <a:ext cx="8371625" cy="692829"/>
          </a:xfrm>
          <a:prstGeom prst="rect">
            <a:avLst/>
          </a:prstGeom>
          <a:noFill/>
        </p:spPr>
        <p:txBody>
          <a:bodyPr lIns="208983" tIns="104492" rIns="208983" bIns="104492" anchor="t"/>
          <a:lstStyle>
            <a:lvl1pPr marL="0" indent="0">
              <a:buNone/>
              <a:defRPr sz="4167" b="1">
                <a:solidFill>
                  <a:srgbClr val="991329"/>
                </a:solidFill>
              </a:defRPr>
            </a:lvl1pPr>
            <a:lvl2pPr marL="1741565" indent="0">
              <a:buNone/>
              <a:defRPr sz="7667" b="1"/>
            </a:lvl2pPr>
            <a:lvl3pPr marL="3483130" indent="0">
              <a:buNone/>
              <a:defRPr sz="6833" b="1"/>
            </a:lvl3pPr>
            <a:lvl4pPr marL="5224694" indent="0">
              <a:buNone/>
              <a:defRPr sz="6167" b="1"/>
            </a:lvl4pPr>
            <a:lvl5pPr marL="6966259" indent="0">
              <a:buNone/>
              <a:defRPr sz="6167" b="1"/>
            </a:lvl5pPr>
            <a:lvl6pPr marL="8707824" indent="0">
              <a:buNone/>
              <a:defRPr sz="6167" b="1"/>
            </a:lvl6pPr>
            <a:lvl7pPr marL="10449387" indent="0">
              <a:buNone/>
              <a:defRPr sz="6167" b="1"/>
            </a:lvl7pPr>
            <a:lvl8pPr marL="12190954" indent="0">
              <a:buNone/>
              <a:defRPr sz="6167" b="1"/>
            </a:lvl8pPr>
            <a:lvl9pPr marL="13932519" indent="0">
              <a:buNone/>
              <a:defRPr sz="61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20632" y="13306945"/>
            <a:ext cx="8371623" cy="1876619"/>
          </a:xfrm>
          <a:prstGeom prst="rect">
            <a:avLst/>
          </a:prstGeom>
        </p:spPr>
        <p:txBody>
          <a:bodyPr lIns="208983" tIns="104492" rIns="208983" bIns="104492"/>
          <a:lstStyle>
            <a:lvl1pPr marL="394115" marR="0" indent="-394115" algn="l" defTabSz="17415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833" baseline="0"/>
            </a:lvl1pPr>
            <a:lvl2pPr marL="2435929" indent="0">
              <a:spcBef>
                <a:spcPts val="0"/>
              </a:spcBef>
              <a:buNone/>
              <a:defRPr sz="2833"/>
            </a:lvl2pPr>
            <a:lvl3pPr>
              <a:defRPr sz="2833"/>
            </a:lvl3pPr>
            <a:lvl4pPr>
              <a:defRPr sz="2833"/>
            </a:lvl4pPr>
            <a:lvl5pPr>
              <a:defRPr sz="2833"/>
            </a:lvl5pPr>
            <a:lvl6pPr>
              <a:defRPr sz="6167"/>
            </a:lvl6pPr>
            <a:lvl7pPr>
              <a:defRPr sz="6167"/>
            </a:lvl7pPr>
            <a:lvl8pPr>
              <a:defRPr sz="6167"/>
            </a:lvl8pPr>
            <a:lvl9pPr>
              <a:defRPr sz="61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557205" y="3173184"/>
            <a:ext cx="8317590" cy="692829"/>
          </a:xfrm>
          <a:prstGeom prst="rect">
            <a:avLst/>
          </a:prstGeom>
        </p:spPr>
        <p:txBody>
          <a:bodyPr lIns="208983" tIns="104492" rIns="208983" bIns="104492" anchor="t"/>
          <a:lstStyle>
            <a:lvl1pPr marL="0" indent="0">
              <a:buNone/>
              <a:defRPr sz="4167" b="1">
                <a:solidFill>
                  <a:srgbClr val="991329"/>
                </a:solidFill>
              </a:defRPr>
            </a:lvl1pPr>
            <a:lvl2pPr marL="1741565" indent="0">
              <a:buNone/>
              <a:defRPr sz="7667" b="1"/>
            </a:lvl2pPr>
            <a:lvl3pPr marL="3483130" indent="0">
              <a:buNone/>
              <a:defRPr sz="6833" b="1"/>
            </a:lvl3pPr>
            <a:lvl4pPr marL="5224694" indent="0">
              <a:buNone/>
              <a:defRPr sz="6167" b="1"/>
            </a:lvl4pPr>
            <a:lvl5pPr marL="6966259" indent="0">
              <a:buNone/>
              <a:defRPr sz="6167" b="1"/>
            </a:lvl5pPr>
            <a:lvl6pPr marL="8707824" indent="0">
              <a:buNone/>
              <a:defRPr sz="6167" b="1"/>
            </a:lvl6pPr>
            <a:lvl7pPr marL="10449387" indent="0">
              <a:buNone/>
              <a:defRPr sz="6167" b="1"/>
            </a:lvl7pPr>
            <a:lvl8pPr marL="12190954" indent="0">
              <a:buNone/>
              <a:defRPr sz="6167" b="1"/>
            </a:lvl8pPr>
            <a:lvl9pPr marL="13932519" indent="0">
              <a:buNone/>
              <a:defRPr sz="61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557203" y="3981432"/>
            <a:ext cx="8317590" cy="11803509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690"/>
              </a:spcBef>
              <a:buFontTx/>
              <a:buNone/>
              <a:defRPr sz="2833"/>
            </a:lvl1pPr>
            <a:lvl2pPr>
              <a:defRPr sz="2833"/>
            </a:lvl2pPr>
            <a:lvl3pPr>
              <a:defRPr sz="2833"/>
            </a:lvl3pPr>
            <a:lvl4pPr>
              <a:defRPr sz="2833"/>
            </a:lvl4pPr>
            <a:lvl5pPr>
              <a:defRPr sz="2833"/>
            </a:lvl5pPr>
            <a:lvl6pPr>
              <a:defRPr sz="6167"/>
            </a:lvl6pPr>
            <a:lvl7pPr>
              <a:defRPr sz="6167"/>
            </a:lvl7pPr>
            <a:lvl8pPr>
              <a:defRPr sz="6167"/>
            </a:lvl8pPr>
            <a:lvl9pPr>
              <a:defRPr sz="61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8320633" y="3173183"/>
            <a:ext cx="8317590" cy="692828"/>
          </a:xfrm>
          <a:prstGeom prst="rect">
            <a:avLst/>
          </a:prstGeom>
        </p:spPr>
        <p:txBody>
          <a:bodyPr lIns="208983" tIns="104492" rIns="208983" bIns="104492" anchor="t"/>
          <a:lstStyle>
            <a:lvl1pPr marL="0" indent="0">
              <a:buNone/>
              <a:defRPr sz="4167" b="1">
                <a:solidFill>
                  <a:srgbClr val="991329"/>
                </a:solidFill>
              </a:defRPr>
            </a:lvl1pPr>
            <a:lvl2pPr marL="1741565" indent="0">
              <a:buNone/>
              <a:defRPr sz="7667" b="1"/>
            </a:lvl2pPr>
            <a:lvl3pPr marL="3483130" indent="0">
              <a:buNone/>
              <a:defRPr sz="6833" b="1"/>
            </a:lvl3pPr>
            <a:lvl4pPr marL="5224694" indent="0">
              <a:buNone/>
              <a:defRPr sz="6167" b="1"/>
            </a:lvl4pPr>
            <a:lvl5pPr marL="6966259" indent="0">
              <a:buNone/>
              <a:defRPr sz="6167" b="1"/>
            </a:lvl5pPr>
            <a:lvl6pPr marL="8707824" indent="0">
              <a:buNone/>
              <a:defRPr sz="6167" b="1"/>
            </a:lvl6pPr>
            <a:lvl7pPr marL="10449387" indent="0">
              <a:buNone/>
              <a:defRPr sz="6167" b="1"/>
            </a:lvl7pPr>
            <a:lvl8pPr marL="12190954" indent="0">
              <a:buNone/>
              <a:defRPr sz="6167" b="1"/>
            </a:lvl8pPr>
            <a:lvl9pPr marL="13932519" indent="0">
              <a:buNone/>
              <a:defRPr sz="61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18320633" y="3981433"/>
            <a:ext cx="8317590" cy="8922272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buFontTx/>
              <a:buNone/>
              <a:defRPr sz="2833"/>
            </a:lvl1pPr>
            <a:lvl2pPr>
              <a:defRPr sz="7667"/>
            </a:lvl2pPr>
            <a:lvl3pPr>
              <a:defRPr sz="6833"/>
            </a:lvl3pPr>
            <a:lvl4pPr>
              <a:defRPr sz="6167"/>
            </a:lvl4pPr>
            <a:lvl5pPr>
              <a:defRPr sz="6167"/>
            </a:lvl5pPr>
            <a:lvl6pPr>
              <a:defRPr sz="6167"/>
            </a:lvl6pPr>
            <a:lvl7pPr>
              <a:defRPr sz="6167"/>
            </a:lvl7pPr>
            <a:lvl8pPr>
              <a:defRPr sz="6167"/>
            </a:lvl8pPr>
            <a:lvl9pPr>
              <a:defRPr sz="61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6"/>
          </p:nvPr>
        </p:nvSpPr>
        <p:spPr>
          <a:xfrm>
            <a:off x="749033" y="2269112"/>
            <a:ext cx="8371625" cy="692829"/>
          </a:xfrm>
          <a:prstGeom prst="rect">
            <a:avLst/>
          </a:prstGeom>
          <a:noFill/>
        </p:spPr>
        <p:txBody>
          <a:bodyPr lIns="208983" tIns="104492" rIns="208983" bIns="104492" anchor="t"/>
          <a:lstStyle>
            <a:lvl1pPr marL="0" indent="0">
              <a:buNone/>
              <a:defRPr sz="4167" b="0">
                <a:solidFill>
                  <a:srgbClr val="021734"/>
                </a:solidFill>
              </a:defRPr>
            </a:lvl1pPr>
            <a:lvl2pPr marL="1741565" indent="0">
              <a:buNone/>
              <a:defRPr sz="7667" b="1"/>
            </a:lvl2pPr>
            <a:lvl3pPr marL="3483130" indent="0">
              <a:buNone/>
              <a:defRPr sz="6833" b="1"/>
            </a:lvl3pPr>
            <a:lvl4pPr marL="5224694" indent="0">
              <a:buNone/>
              <a:defRPr sz="6167" b="1"/>
            </a:lvl4pPr>
            <a:lvl5pPr marL="6966259" indent="0">
              <a:buNone/>
              <a:defRPr sz="6167" b="1"/>
            </a:lvl5pPr>
            <a:lvl6pPr marL="8707824" indent="0">
              <a:buNone/>
              <a:defRPr sz="6167" b="1"/>
            </a:lvl6pPr>
            <a:lvl7pPr marL="10449387" indent="0">
              <a:buNone/>
              <a:defRPr sz="6167" b="1"/>
            </a:lvl7pPr>
            <a:lvl8pPr marL="12190954" indent="0">
              <a:buNone/>
              <a:defRPr sz="6167" b="1"/>
            </a:lvl8pPr>
            <a:lvl9pPr marL="13932519" indent="0">
              <a:buNone/>
              <a:defRPr sz="61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749033" y="3981432"/>
            <a:ext cx="8317590" cy="11803509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690"/>
              </a:spcBef>
              <a:buFontTx/>
              <a:buNone/>
              <a:defRPr sz="2833"/>
            </a:lvl1pPr>
            <a:lvl2pPr>
              <a:defRPr sz="2833"/>
            </a:lvl2pPr>
            <a:lvl3pPr>
              <a:defRPr sz="2833"/>
            </a:lvl3pPr>
            <a:lvl4pPr>
              <a:defRPr sz="2833"/>
            </a:lvl4pPr>
            <a:lvl5pPr>
              <a:defRPr sz="2833"/>
            </a:lvl5pPr>
            <a:lvl6pPr>
              <a:defRPr sz="6167"/>
            </a:lvl6pPr>
            <a:lvl7pPr>
              <a:defRPr sz="6167"/>
            </a:lvl7pPr>
            <a:lvl8pPr>
              <a:defRPr sz="6167"/>
            </a:lvl8pPr>
            <a:lvl9pPr>
              <a:defRPr sz="61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20" name="Group 19">
            <a:extLst/>
          </p:cNvPr>
          <p:cNvGrpSpPr/>
          <p:nvPr userDrawn="1"/>
        </p:nvGrpSpPr>
        <p:grpSpPr>
          <a:xfrm>
            <a:off x="29552833" y="380142"/>
            <a:ext cx="158346" cy="1161035"/>
            <a:chOff x="29552833" y="523186"/>
            <a:chExt cx="138909" cy="1018516"/>
          </a:xfrm>
          <a:solidFill>
            <a:srgbClr val="021734"/>
          </a:solidFill>
        </p:grpSpPr>
        <p:sp>
          <p:nvSpPr>
            <p:cNvPr id="21" name="Isosceles Triangle 9">
              <a:extLst/>
            </p:cNvPr>
            <p:cNvSpPr/>
            <p:nvPr/>
          </p:nvSpPr>
          <p:spPr>
            <a:xfrm rot="16200000">
              <a:off x="29501650" y="574369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515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90"/>
                </a:solidFill>
              </a:endParaRPr>
            </a:p>
          </p:txBody>
        </p:sp>
        <p:sp>
          <p:nvSpPr>
            <p:cNvPr id="22" name="Isosceles Triangle 10">
              <a:extLst/>
            </p:cNvPr>
            <p:cNvSpPr/>
            <p:nvPr/>
          </p:nvSpPr>
          <p:spPr>
            <a:xfrm rot="16200000">
              <a:off x="29501650" y="967888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515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90"/>
                </a:solidFill>
              </a:endParaRPr>
            </a:p>
          </p:txBody>
        </p:sp>
        <p:sp>
          <p:nvSpPr>
            <p:cNvPr id="23" name="Isosceles Triangle 11">
              <a:extLst/>
            </p:cNvPr>
            <p:cNvSpPr/>
            <p:nvPr/>
          </p:nvSpPr>
          <p:spPr>
            <a:xfrm rot="16200000">
              <a:off x="29501650" y="1351610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515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90"/>
                </a:solidFill>
              </a:endParaRPr>
            </a:p>
          </p:txBody>
        </p:sp>
      </p:grpSp>
      <p:sp>
        <p:nvSpPr>
          <p:cNvPr id="24" name="TextBox 12">
            <a:extLst/>
          </p:cNvPr>
          <p:cNvSpPr txBox="1">
            <a:spLocks noChangeArrowheads="1"/>
          </p:cNvSpPr>
          <p:nvPr userDrawn="1"/>
        </p:nvSpPr>
        <p:spPr bwMode="auto">
          <a:xfrm>
            <a:off x="30200600" y="366713"/>
            <a:ext cx="1566863" cy="15684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ENVISION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ENGAGE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INNOVATE</a:t>
            </a:r>
          </a:p>
          <a:p>
            <a:pPr algn="r" eaLnBrk="1" hangingPunct="1"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TextBox 12">
            <a:extLst/>
          </p:cNvPr>
          <p:cNvSpPr txBox="1">
            <a:spLocks noChangeArrowheads="1"/>
          </p:cNvSpPr>
          <p:nvPr userDrawn="1"/>
        </p:nvSpPr>
        <p:spPr bwMode="auto">
          <a:xfrm>
            <a:off x="30300612" y="1189038"/>
            <a:ext cx="1566863" cy="15684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ENVISION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ENGAGE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INNOVATE</a:t>
            </a:r>
          </a:p>
          <a:p>
            <a:pPr algn="r" eaLnBrk="1" hangingPunct="1"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48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407" y="167165"/>
            <a:ext cx="27051000" cy="1038701"/>
          </a:xfrm>
          <a:prstGeom prst="rect">
            <a:avLst/>
          </a:prstGeom>
          <a:solidFill>
            <a:srgbClr val="A713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5095" tIns="52548" rIns="105095" bIns="52548" anchor="ctr"/>
          <a:lstStyle/>
          <a:p>
            <a:pPr algn="ctr" defTabSz="17415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833"/>
          </a:p>
        </p:txBody>
      </p:sp>
      <p:pic>
        <p:nvPicPr>
          <p:cNvPr id="1027" name="Picture 7" descr="UA_CNURS_RGB_Reverse_Primar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5" y="411067"/>
            <a:ext cx="3049654" cy="54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24746882" y="280862"/>
            <a:ext cx="121385" cy="809894"/>
            <a:chOff x="29552833" y="523186"/>
            <a:chExt cx="138909" cy="1018516"/>
          </a:xfrm>
          <a:solidFill>
            <a:srgbClr val="021734"/>
          </a:solidFill>
        </p:grpSpPr>
        <p:sp>
          <p:nvSpPr>
            <p:cNvPr id="10" name="Isosceles Triangle 9"/>
            <p:cNvSpPr/>
            <p:nvPr/>
          </p:nvSpPr>
          <p:spPr>
            <a:xfrm rot="16200000">
              <a:off x="29501650" y="574369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741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833">
                <a:solidFill>
                  <a:srgbClr val="000090"/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rot="16200000">
              <a:off x="29501650" y="967888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741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833">
                <a:solidFill>
                  <a:srgbClr val="000090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6200000">
              <a:off x="29501650" y="1351610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741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833">
                <a:solidFill>
                  <a:srgbClr val="000090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02407" y="16136303"/>
            <a:ext cx="27051000" cy="168593"/>
          </a:xfrm>
          <a:prstGeom prst="rect">
            <a:avLst/>
          </a:prstGeom>
          <a:solidFill>
            <a:srgbClr val="02173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05095" tIns="52548" rIns="105095" bIns="52548" anchor="ctr"/>
          <a:lstStyle/>
          <a:p>
            <a:pPr algn="ctr" defTabSz="17415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833">
              <a:solidFill>
                <a:srgbClr val="000090"/>
              </a:solidFill>
            </a:endParaRPr>
          </a:p>
        </p:txBody>
      </p:sp>
      <p:sp>
        <p:nvSpPr>
          <p:cNvPr id="19" name="TextBox 12">
            <a:extLst/>
          </p:cNvPr>
          <p:cNvSpPr txBox="1">
            <a:spLocks noChangeArrowheads="1"/>
          </p:cNvSpPr>
          <p:nvPr userDrawn="1"/>
        </p:nvSpPr>
        <p:spPr bwMode="auto">
          <a:xfrm>
            <a:off x="30200600" y="366713"/>
            <a:ext cx="1566863" cy="15684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ENVISION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ENGAGE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INNOVATE</a:t>
            </a:r>
          </a:p>
          <a:p>
            <a:pPr algn="r" eaLnBrk="1" hangingPunct="1"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2">
            <a:extLst/>
          </p:cNvPr>
          <p:cNvSpPr txBox="1">
            <a:spLocks noChangeArrowheads="1"/>
          </p:cNvSpPr>
          <p:nvPr userDrawn="1"/>
        </p:nvSpPr>
        <p:spPr bwMode="auto">
          <a:xfrm>
            <a:off x="30300612" y="1189038"/>
            <a:ext cx="1566863" cy="15684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ENVISION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ENGAGE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INNOVATE</a:t>
            </a:r>
          </a:p>
          <a:p>
            <a:pPr algn="r" eaLnBrk="1" hangingPunct="1"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/>
          </p:cNvPr>
          <p:cNvSpPr txBox="1">
            <a:spLocks noChangeArrowheads="1"/>
          </p:cNvSpPr>
          <p:nvPr userDrawn="1"/>
        </p:nvSpPr>
        <p:spPr bwMode="auto">
          <a:xfrm>
            <a:off x="25088850" y="226529"/>
            <a:ext cx="1309084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l" defTabSz="1514475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1514475" indent="-1057275" algn="l" defTabSz="1514475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2pPr>
            <a:lvl3pPr marL="3028950" indent="-2114550" algn="l" defTabSz="1514475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3pPr>
            <a:lvl4pPr marL="4545013" indent="-3173413" algn="l" defTabSz="1514475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4pPr>
            <a:lvl5pPr marL="6059488" indent="-4230688" algn="l" defTabSz="1514475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5pPr>
            <a:lvl6pPr marL="2286000" algn="l" defTabSz="914400" rtl="0" eaLnBrk="1" latinLnBrk="0" hangingPunct="1"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6pPr>
            <a:lvl7pPr marL="2743200" algn="l" defTabSz="914400" rtl="0" eaLnBrk="1" latinLnBrk="0" hangingPunct="1"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7pPr>
            <a:lvl8pPr marL="3200400" algn="l" defTabSz="914400" rtl="0" eaLnBrk="1" latinLnBrk="0" hangingPunct="1"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8pPr>
            <a:lvl9pPr marL="3657600" algn="l" defTabSz="914400" rtl="0" eaLnBrk="1" latinLnBrk="0" hangingPunct="1"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9pPr>
          </a:lstStyle>
          <a:p>
            <a:pPr algn="r" eaLnBrk="1" hangingPunct="1">
              <a:defRPr/>
            </a:pPr>
            <a:r>
              <a:rPr lang="en-US" sz="1800" b="1" dirty="0">
                <a:solidFill>
                  <a:schemeClr val="bg1"/>
                </a:solidFill>
              </a:rPr>
              <a:t>ENVISION</a:t>
            </a:r>
          </a:p>
          <a:p>
            <a:pPr algn="r" eaLnBrk="1" hangingPunct="1">
              <a:defRPr/>
            </a:pPr>
            <a:r>
              <a:rPr lang="en-US" sz="1800" b="1" dirty="0">
                <a:solidFill>
                  <a:schemeClr val="bg1"/>
                </a:solidFill>
              </a:rPr>
              <a:t>ENGAGE</a:t>
            </a:r>
          </a:p>
          <a:p>
            <a:pPr algn="r" eaLnBrk="1" hangingPunct="1">
              <a:defRPr/>
            </a:pPr>
            <a:r>
              <a:rPr lang="en-US" sz="1800" b="1" dirty="0">
                <a:solidFill>
                  <a:schemeClr val="bg1"/>
                </a:solidFill>
              </a:rPr>
              <a:t>INNOVATE</a:t>
            </a:r>
          </a:p>
          <a:p>
            <a:pPr algn="r" eaLnBrk="1" hangingPunct="1">
              <a:defRPr/>
            </a:pPr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1738348" rtl="0" eaLnBrk="1" fontAlgn="base" hangingPunct="1">
        <a:spcBef>
          <a:spcPct val="0"/>
        </a:spcBef>
        <a:spcAft>
          <a:spcPct val="0"/>
        </a:spcAft>
        <a:defRPr sz="16834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1738348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1738348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1738348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1738348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525486" algn="ctr" defTabSz="1740671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050971" algn="ctr" defTabSz="1740671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576457" algn="ctr" defTabSz="1740671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101942" algn="ctr" defTabSz="1740671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304423" indent="-1304423" algn="l" defTabSz="173834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167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2828453" indent="-1087460" algn="l" defTabSz="173834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0667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4352484" indent="-867851" algn="l" defTabSz="173834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9167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6093477" indent="-867851" algn="l" defTabSz="173834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7667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7834470" indent="-867851" algn="l" defTabSz="173834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7667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9578605" indent="-870782" algn="l" defTabSz="1741565" rtl="0" eaLnBrk="1" latinLnBrk="0" hangingPunct="1">
        <a:spcBef>
          <a:spcPct val="20000"/>
        </a:spcBef>
        <a:buFont typeface="Arial"/>
        <a:buChar char="•"/>
        <a:defRPr sz="7667" kern="1200">
          <a:solidFill>
            <a:schemeClr val="tx1"/>
          </a:solidFill>
          <a:latin typeface="+mn-lt"/>
          <a:ea typeface="+mn-ea"/>
          <a:cs typeface="+mn-cs"/>
        </a:defRPr>
      </a:lvl6pPr>
      <a:lvl7pPr marL="11320171" indent="-870782" algn="l" defTabSz="1741565" rtl="0" eaLnBrk="1" latinLnBrk="0" hangingPunct="1">
        <a:spcBef>
          <a:spcPct val="20000"/>
        </a:spcBef>
        <a:buFont typeface="Arial"/>
        <a:buChar char="•"/>
        <a:defRPr sz="7667" kern="1200">
          <a:solidFill>
            <a:schemeClr val="tx1"/>
          </a:solidFill>
          <a:latin typeface="+mn-lt"/>
          <a:ea typeface="+mn-ea"/>
          <a:cs typeface="+mn-cs"/>
        </a:defRPr>
      </a:lvl7pPr>
      <a:lvl8pPr marL="13061736" indent="-870782" algn="l" defTabSz="1741565" rtl="0" eaLnBrk="1" latinLnBrk="0" hangingPunct="1">
        <a:spcBef>
          <a:spcPct val="20000"/>
        </a:spcBef>
        <a:buFont typeface="Arial"/>
        <a:buChar char="•"/>
        <a:defRPr sz="7667" kern="1200">
          <a:solidFill>
            <a:schemeClr val="tx1"/>
          </a:solidFill>
          <a:latin typeface="+mn-lt"/>
          <a:ea typeface="+mn-ea"/>
          <a:cs typeface="+mn-cs"/>
        </a:defRPr>
      </a:lvl8pPr>
      <a:lvl9pPr marL="14803301" indent="-870782" algn="l" defTabSz="1741565" rtl="0" eaLnBrk="1" latinLnBrk="0" hangingPunct="1">
        <a:spcBef>
          <a:spcPct val="20000"/>
        </a:spcBef>
        <a:buFont typeface="Arial"/>
        <a:buChar char="•"/>
        <a:defRPr sz="7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1pPr>
      <a:lvl2pPr marL="1741565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2pPr>
      <a:lvl3pPr marL="3483130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3pPr>
      <a:lvl4pPr marL="5224694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4pPr>
      <a:lvl5pPr marL="6966259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5pPr>
      <a:lvl6pPr marL="8707824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6pPr>
      <a:lvl7pPr marL="10449387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7pPr>
      <a:lvl8pPr marL="12190954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8pPr>
      <a:lvl9pPr marL="13932519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772" y="1459854"/>
            <a:ext cx="25887452" cy="1876619"/>
          </a:xfrm>
        </p:spPr>
        <p:txBody>
          <a:bodyPr/>
          <a:lstStyle/>
          <a:p>
            <a:r>
              <a:rPr lang="en-US" dirty="0"/>
              <a:t>Remember to keep titles and labels brief  - 75 characters (no space) limit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033" y="3647320"/>
            <a:ext cx="8371625" cy="692829"/>
          </a:xfrm>
        </p:spPr>
        <p:txBody>
          <a:bodyPr anchor="ctr"/>
          <a:lstStyle/>
          <a:p>
            <a:r>
              <a:rPr lang="en-US" dirty="0"/>
              <a:t>Use Existing Headings/Formatting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557205" y="3647320"/>
            <a:ext cx="8317590" cy="692829"/>
          </a:xfrm>
        </p:spPr>
        <p:txBody>
          <a:bodyPr anchor="ctr"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557203" y="4353969"/>
            <a:ext cx="8317590" cy="11803509"/>
          </a:xfrm>
        </p:spPr>
        <p:txBody>
          <a:bodyPr/>
          <a:lstStyle/>
          <a:p>
            <a:r>
              <a:rPr lang="en-US" dirty="0"/>
              <a:t>Use brief, bulleted text. </a:t>
            </a:r>
          </a:p>
          <a:p>
            <a:r>
              <a:rPr lang="en-US" dirty="0"/>
              <a:t>Remember to limit the amount of content on the poster so the viewer can easily see and understand information </a:t>
            </a:r>
          </a:p>
          <a:p>
            <a:r>
              <a:rPr lang="en-US" dirty="0"/>
              <a:t> - Too many details may mean that information will not be read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8320633" y="3647320"/>
            <a:ext cx="8317590" cy="692828"/>
          </a:xfrm>
        </p:spPr>
        <p:txBody>
          <a:bodyPr anchor="ctr"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18320633" y="4353969"/>
            <a:ext cx="8317590" cy="8922272"/>
          </a:xfrm>
        </p:spPr>
        <p:txBody>
          <a:bodyPr/>
          <a:lstStyle/>
          <a:p>
            <a:r>
              <a:rPr lang="en-US" dirty="0"/>
              <a:t>For maximum effect, make sure your poster is visually interesting by the use of color and design.</a:t>
            </a:r>
          </a:p>
          <a:p>
            <a:r>
              <a:rPr lang="en-US" dirty="0"/>
              <a:t> - Break up dense wording with graphs, photos, etc.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749033" y="4353969"/>
            <a:ext cx="8317590" cy="11803509"/>
          </a:xfrm>
        </p:spPr>
        <p:txBody>
          <a:bodyPr/>
          <a:lstStyle/>
          <a:p>
            <a:r>
              <a:rPr lang="en-US" dirty="0"/>
              <a:t>Do not change font size. All lettering should be at least 3/8 inches high - do not go below a 28pt font size (currently set)</a:t>
            </a:r>
          </a:p>
        </p:txBody>
      </p:sp>
    </p:spTree>
    <p:extLst>
      <p:ext uri="{BB962C8B-B14F-4D97-AF65-F5344CB8AC3E}">
        <p14:creationId xmlns:p14="http://schemas.microsoft.com/office/powerpoint/2010/main" val="193063198"/>
      </p:ext>
    </p:extLst>
  </p:cSld>
  <p:clrMapOvr>
    <a:masterClrMapping/>
  </p:clrMapOvr>
</p:sld>
</file>

<file path=ppt/theme/theme1.xml><?xml version="1.0" encoding="utf-8"?>
<a:theme xmlns:a="http://schemas.openxmlformats.org/drawingml/2006/main" name="CON poster template 40x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36Hx60W Poster Template" id="{3CD06A66-C931-1B49-B4AF-6A1ABD452573}" vid="{489CF8CE-81B7-E443-BE27-BAEAE29A05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36Hx60W Poster Template</Template>
  <TotalTime>49</TotalTime>
  <Words>118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CON poster template 40x40</vt:lpstr>
      <vt:lpstr>Remember to keep titles and labels brief  - 75 characters (no space) limit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jhulbert@email.arizona.edu</dc:creator>
  <cp:lastModifiedBy>Taylor, Lauren</cp:lastModifiedBy>
  <cp:revision>6</cp:revision>
  <dcterms:created xsi:type="dcterms:W3CDTF">2018-03-12T17:57:59Z</dcterms:created>
  <dcterms:modified xsi:type="dcterms:W3CDTF">2022-01-19T19:16:30Z</dcterms:modified>
</cp:coreProperties>
</file>