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56" r:id="rId2"/>
  </p:sldIdLst>
  <p:sldSz cx="16459200" cy="27432000"/>
  <p:notesSz cx="6858000" cy="9144000"/>
  <p:defaultTextStyle>
    <a:defPPr>
      <a:defRPr lang="en-US"/>
    </a:defPPr>
    <a:lvl1pPr algn="l" defTabSz="1093788" rtl="0" fontAlgn="base">
      <a:spcBef>
        <a:spcPct val="0"/>
      </a:spcBef>
      <a:spcAft>
        <a:spcPct val="0"/>
      </a:spcAft>
      <a:defRPr sz="43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1093788" indent="-763588" algn="l" defTabSz="1093788" rtl="0" fontAlgn="base">
      <a:spcBef>
        <a:spcPct val="0"/>
      </a:spcBef>
      <a:spcAft>
        <a:spcPct val="0"/>
      </a:spcAft>
      <a:defRPr sz="43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2190750" indent="-1528763" algn="l" defTabSz="1093788" rtl="0" fontAlgn="base">
      <a:spcBef>
        <a:spcPct val="0"/>
      </a:spcBef>
      <a:spcAft>
        <a:spcPct val="0"/>
      </a:spcAft>
      <a:defRPr sz="43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3289300" indent="-2295525" algn="l" defTabSz="1093788" rtl="0" fontAlgn="base">
      <a:spcBef>
        <a:spcPct val="0"/>
      </a:spcBef>
      <a:spcAft>
        <a:spcPct val="0"/>
      </a:spcAft>
      <a:defRPr sz="43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4386263" indent="-3060700" algn="l" defTabSz="1093788" rtl="0" fontAlgn="base">
      <a:spcBef>
        <a:spcPct val="0"/>
      </a:spcBef>
      <a:spcAft>
        <a:spcPct val="0"/>
      </a:spcAft>
      <a:defRPr sz="43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43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43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43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43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1329"/>
    <a:srgbClr val="021734"/>
    <a:srgbClr val="172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28" d="100"/>
          <a:sy n="28" d="100"/>
        </p:scale>
        <p:origin x="3312" y="24"/>
      </p:cViewPr>
      <p:guideLst>
        <p:guide orient="horz" pos="8640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63" y="2433092"/>
            <a:ext cx="15532471" cy="1473313"/>
          </a:xfrm>
          <a:prstGeom prst="rect">
            <a:avLst/>
          </a:prstGeom>
        </p:spPr>
        <p:txBody>
          <a:bodyPr lIns="219432" tIns="109717" rIns="219432" bIns="109717"/>
          <a:lstStyle>
            <a:lvl1pPr algn="l">
              <a:defRPr sz="4300" b="1">
                <a:solidFill>
                  <a:srgbClr val="02173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419" y="5288639"/>
            <a:ext cx="5022975" cy="1154716"/>
          </a:xfrm>
          <a:prstGeom prst="rect">
            <a:avLst/>
          </a:prstGeom>
          <a:noFill/>
        </p:spPr>
        <p:txBody>
          <a:bodyPr lIns="219432" tIns="109717" rIns="219432" bIns="109717" anchor="t"/>
          <a:lstStyle>
            <a:lvl1pPr marL="0" indent="0">
              <a:buNone/>
              <a:defRPr sz="2600" b="1">
                <a:solidFill>
                  <a:srgbClr val="991329"/>
                </a:solidFill>
              </a:defRPr>
            </a:lvl1pPr>
            <a:lvl2pPr marL="1097164" indent="0">
              <a:buNone/>
              <a:defRPr sz="4800" b="1"/>
            </a:lvl2pPr>
            <a:lvl3pPr marL="2194328" indent="0">
              <a:buNone/>
              <a:defRPr sz="4300" b="1"/>
            </a:lvl3pPr>
            <a:lvl4pPr marL="3291492" indent="0">
              <a:buNone/>
              <a:defRPr sz="3900" b="1"/>
            </a:lvl4pPr>
            <a:lvl5pPr marL="4388656" indent="0">
              <a:buNone/>
              <a:defRPr sz="3900" b="1"/>
            </a:lvl5pPr>
            <a:lvl6pPr marL="5485820" indent="0">
              <a:buNone/>
              <a:defRPr sz="3900" b="1"/>
            </a:lvl6pPr>
            <a:lvl7pPr marL="6582982" indent="0">
              <a:buNone/>
              <a:defRPr sz="3900" b="1"/>
            </a:lvl7pPr>
            <a:lvl8pPr marL="7680147" indent="0">
              <a:buNone/>
              <a:defRPr sz="3900" b="1"/>
            </a:lvl8pPr>
            <a:lvl9pPr marL="8777311" indent="0">
              <a:buNone/>
              <a:defRPr sz="3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92380" y="22178242"/>
            <a:ext cx="5022974" cy="3127699"/>
          </a:xfrm>
          <a:prstGeom prst="rect">
            <a:avLst/>
          </a:prstGeom>
        </p:spPr>
        <p:txBody>
          <a:bodyPr lIns="219432" tIns="109717" rIns="219432" bIns="109717"/>
          <a:lstStyle>
            <a:lvl1pPr marL="248287" marR="0" indent="-248287" algn="l" defTabSz="109716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800" baseline="0"/>
            </a:lvl1pPr>
            <a:lvl2pPr marL="1534604" indent="0">
              <a:spcBef>
                <a:spcPts val="0"/>
              </a:spcBef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34324" y="5288639"/>
            <a:ext cx="4990554" cy="1154716"/>
          </a:xfrm>
          <a:prstGeom prst="rect">
            <a:avLst/>
          </a:prstGeom>
        </p:spPr>
        <p:txBody>
          <a:bodyPr lIns="219432" tIns="109717" rIns="219432" bIns="109717" anchor="t"/>
          <a:lstStyle>
            <a:lvl1pPr marL="0" indent="0">
              <a:buNone/>
              <a:defRPr sz="2600" b="1">
                <a:solidFill>
                  <a:srgbClr val="991329"/>
                </a:solidFill>
              </a:defRPr>
            </a:lvl1pPr>
            <a:lvl2pPr marL="1097164" indent="0">
              <a:buNone/>
              <a:defRPr sz="4800" b="1"/>
            </a:lvl2pPr>
            <a:lvl3pPr marL="2194328" indent="0">
              <a:buNone/>
              <a:defRPr sz="4300" b="1"/>
            </a:lvl3pPr>
            <a:lvl4pPr marL="3291492" indent="0">
              <a:buNone/>
              <a:defRPr sz="3900" b="1"/>
            </a:lvl4pPr>
            <a:lvl5pPr marL="4388656" indent="0">
              <a:buNone/>
              <a:defRPr sz="3900" b="1"/>
            </a:lvl5pPr>
            <a:lvl6pPr marL="5485820" indent="0">
              <a:buNone/>
              <a:defRPr sz="3900" b="1"/>
            </a:lvl6pPr>
            <a:lvl7pPr marL="6582982" indent="0">
              <a:buNone/>
              <a:defRPr sz="3900" b="1"/>
            </a:lvl7pPr>
            <a:lvl8pPr marL="7680147" indent="0">
              <a:buNone/>
              <a:defRPr sz="3900" b="1"/>
            </a:lvl8pPr>
            <a:lvl9pPr marL="8777311" indent="0">
              <a:buNone/>
              <a:defRPr sz="3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34322" y="6635719"/>
            <a:ext cx="4990554" cy="19672516"/>
          </a:xfrm>
          <a:prstGeom prst="rect">
            <a:avLst/>
          </a:prstGeom>
        </p:spPr>
        <p:txBody>
          <a:bodyPr lIns="219432" tIns="109717" rIns="219432" bIns="109717"/>
          <a:lstStyle>
            <a:lvl1pPr marL="0" indent="0">
              <a:spcBef>
                <a:spcPts val="435"/>
              </a:spcBef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0992380" y="5288641"/>
            <a:ext cx="4990554" cy="1154713"/>
          </a:xfrm>
          <a:prstGeom prst="rect">
            <a:avLst/>
          </a:prstGeom>
        </p:spPr>
        <p:txBody>
          <a:bodyPr lIns="219432" tIns="109717" rIns="219432" bIns="109717" anchor="t"/>
          <a:lstStyle>
            <a:lvl1pPr marL="0" indent="0">
              <a:buNone/>
              <a:defRPr sz="2600" b="1">
                <a:solidFill>
                  <a:srgbClr val="991329"/>
                </a:solidFill>
              </a:defRPr>
            </a:lvl1pPr>
            <a:lvl2pPr marL="1097164" indent="0">
              <a:buNone/>
              <a:defRPr sz="4800" b="1"/>
            </a:lvl2pPr>
            <a:lvl3pPr marL="2194328" indent="0">
              <a:buNone/>
              <a:defRPr sz="4300" b="1"/>
            </a:lvl3pPr>
            <a:lvl4pPr marL="3291492" indent="0">
              <a:buNone/>
              <a:defRPr sz="3900" b="1"/>
            </a:lvl4pPr>
            <a:lvl5pPr marL="4388656" indent="0">
              <a:buNone/>
              <a:defRPr sz="3900" b="1"/>
            </a:lvl5pPr>
            <a:lvl6pPr marL="5485820" indent="0">
              <a:buNone/>
              <a:defRPr sz="3900" b="1"/>
            </a:lvl6pPr>
            <a:lvl7pPr marL="6582982" indent="0">
              <a:buNone/>
              <a:defRPr sz="3900" b="1"/>
            </a:lvl7pPr>
            <a:lvl8pPr marL="7680147" indent="0">
              <a:buNone/>
              <a:defRPr sz="3900" b="1"/>
            </a:lvl8pPr>
            <a:lvl9pPr marL="8777311" indent="0">
              <a:buNone/>
              <a:defRPr sz="3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10992380" y="6635721"/>
            <a:ext cx="4990554" cy="14870453"/>
          </a:xfrm>
          <a:prstGeom prst="rect">
            <a:avLst/>
          </a:prstGeom>
        </p:spPr>
        <p:txBody>
          <a:bodyPr lIns="219432" tIns="109717" rIns="219432" bIns="109717"/>
          <a:lstStyle>
            <a:lvl1pPr marL="0" indent="0">
              <a:buFontTx/>
              <a:buNone/>
              <a:defRPr sz="1800"/>
            </a:lvl1pPr>
            <a:lvl2pPr>
              <a:defRPr sz="4800"/>
            </a:lvl2pPr>
            <a:lvl3pPr>
              <a:defRPr sz="43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5"/>
          </p:nvPr>
        </p:nvSpPr>
        <p:spPr>
          <a:xfrm>
            <a:off x="449419" y="6635719"/>
            <a:ext cx="5022975" cy="19672516"/>
          </a:xfrm>
          <a:prstGeom prst="rect">
            <a:avLst/>
          </a:prstGeom>
          <a:noFill/>
        </p:spPr>
        <p:txBody>
          <a:bodyPr lIns="219432" tIns="109717" rIns="219432" bIns="109717" anchor="t"/>
          <a:lstStyle>
            <a:lvl1pPr marL="0" indent="0">
              <a:buFontTx/>
              <a:buNone/>
              <a:defRPr sz="1800" b="0" baseline="0">
                <a:solidFill>
                  <a:schemeClr val="tx1"/>
                </a:solidFill>
              </a:defRPr>
            </a:lvl1pPr>
            <a:lvl2pPr marL="1097164" indent="0">
              <a:buNone/>
              <a:defRPr sz="4800" b="1"/>
            </a:lvl2pPr>
            <a:lvl3pPr marL="2194328" indent="0">
              <a:buNone/>
              <a:defRPr sz="4300" b="1"/>
            </a:lvl3pPr>
            <a:lvl4pPr marL="3291492" indent="0">
              <a:buNone/>
              <a:defRPr sz="3900" b="1"/>
            </a:lvl4pPr>
            <a:lvl5pPr marL="4388656" indent="0">
              <a:buNone/>
              <a:defRPr sz="3900" b="1"/>
            </a:lvl5pPr>
            <a:lvl6pPr marL="5485820" indent="0">
              <a:buNone/>
              <a:defRPr sz="3900" b="1"/>
            </a:lvl6pPr>
            <a:lvl7pPr marL="6582982" indent="0">
              <a:buNone/>
              <a:defRPr sz="3900" b="1"/>
            </a:lvl7pPr>
            <a:lvl8pPr marL="7680147" indent="0">
              <a:buNone/>
              <a:defRPr sz="3900" b="1"/>
            </a:lvl8pPr>
            <a:lvl9pPr marL="8777311" indent="0">
              <a:buNone/>
              <a:defRPr sz="3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6"/>
          </p:nvPr>
        </p:nvSpPr>
        <p:spPr>
          <a:xfrm>
            <a:off x="449419" y="3781853"/>
            <a:ext cx="5022975" cy="1154716"/>
          </a:xfrm>
          <a:prstGeom prst="rect">
            <a:avLst/>
          </a:prstGeom>
          <a:noFill/>
        </p:spPr>
        <p:txBody>
          <a:bodyPr lIns="219432" tIns="109717" rIns="219432" bIns="109717" anchor="t"/>
          <a:lstStyle>
            <a:lvl1pPr marL="0" indent="0">
              <a:buNone/>
              <a:defRPr sz="2600" b="0">
                <a:solidFill>
                  <a:srgbClr val="021734"/>
                </a:solidFill>
              </a:defRPr>
            </a:lvl1pPr>
            <a:lvl2pPr marL="1097164" indent="0">
              <a:buNone/>
              <a:defRPr sz="4800" b="1"/>
            </a:lvl2pPr>
            <a:lvl3pPr marL="2194328" indent="0">
              <a:buNone/>
              <a:defRPr sz="4300" b="1"/>
            </a:lvl3pPr>
            <a:lvl4pPr marL="3291492" indent="0">
              <a:buNone/>
              <a:defRPr sz="3900" b="1"/>
            </a:lvl4pPr>
            <a:lvl5pPr marL="4388656" indent="0">
              <a:buNone/>
              <a:defRPr sz="3900" b="1"/>
            </a:lvl5pPr>
            <a:lvl6pPr marL="5485820" indent="0">
              <a:buNone/>
              <a:defRPr sz="3900" b="1"/>
            </a:lvl6pPr>
            <a:lvl7pPr marL="6582982" indent="0">
              <a:buNone/>
              <a:defRPr sz="3900" b="1"/>
            </a:lvl7pPr>
            <a:lvl8pPr marL="7680147" indent="0">
              <a:buNone/>
              <a:defRPr sz="3900" b="1"/>
            </a:lvl8pPr>
            <a:lvl9pPr marL="8777311" indent="0">
              <a:buNone/>
              <a:defRPr sz="3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017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0650" y="279400"/>
            <a:ext cx="16230600" cy="1730375"/>
          </a:xfrm>
          <a:prstGeom prst="rect">
            <a:avLst/>
          </a:prstGeom>
          <a:solidFill>
            <a:srgbClr val="A713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6210" tIns="33105" rIns="66210" bIns="33105" anchor="ctr"/>
          <a:lstStyle/>
          <a:p>
            <a:pPr algn="ctr" defTabSz="109716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7" name="Picture 7" descr="UA_CNURS_RGB_Reverse_Primar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763588"/>
            <a:ext cx="34417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 flipH="1">
            <a:off x="4345900" y="443217"/>
            <a:ext cx="136996" cy="1349823"/>
            <a:chOff x="29552833" y="523186"/>
            <a:chExt cx="138909" cy="1018516"/>
          </a:xfrm>
          <a:solidFill>
            <a:srgbClr val="021734"/>
          </a:solidFill>
        </p:grpSpPr>
        <p:sp>
          <p:nvSpPr>
            <p:cNvPr id="10" name="Isosceles Triangle 9"/>
            <p:cNvSpPr/>
            <p:nvPr/>
          </p:nvSpPr>
          <p:spPr>
            <a:xfrm rot="16200000">
              <a:off x="29501650" y="574369"/>
              <a:ext cx="241275" cy="138909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71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90"/>
                </a:solidFill>
              </a:endParaRPr>
            </a:p>
          </p:txBody>
        </p:sp>
        <p:sp>
          <p:nvSpPr>
            <p:cNvPr id="11" name="Isosceles Triangle 10"/>
            <p:cNvSpPr/>
            <p:nvPr/>
          </p:nvSpPr>
          <p:spPr>
            <a:xfrm rot="16200000">
              <a:off x="29501650" y="967888"/>
              <a:ext cx="241275" cy="138909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71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90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6200000">
              <a:off x="29501650" y="1351610"/>
              <a:ext cx="241275" cy="138909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716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90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20650" y="26893838"/>
            <a:ext cx="16230600" cy="282575"/>
          </a:xfrm>
          <a:prstGeom prst="rect">
            <a:avLst/>
          </a:prstGeom>
          <a:solidFill>
            <a:srgbClr val="02173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6210" tIns="33105" rIns="66210" bIns="33105" anchor="ctr"/>
          <a:lstStyle/>
          <a:p>
            <a:pPr algn="ctr" defTabSz="109716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9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1093788" rtl="0" eaLnBrk="1" fontAlgn="base" hangingPunct="1">
        <a:spcBef>
          <a:spcPct val="0"/>
        </a:spcBef>
        <a:spcAft>
          <a:spcPct val="0"/>
        </a:spcAft>
        <a:defRPr sz="106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1093788" rtl="0" eaLnBrk="1" fontAlgn="base" hangingPunct="1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1093788" rtl="0" eaLnBrk="1" fontAlgn="base" hangingPunct="1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1093788" rtl="0" eaLnBrk="1" fontAlgn="base" hangingPunct="1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1093788" rtl="0" eaLnBrk="1" fontAlgn="base" hangingPunct="1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331049" algn="ctr" defTabSz="1096601" rtl="0" eaLnBrk="1" fontAlgn="base" hangingPunct="1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62099" algn="ctr" defTabSz="1096601" rtl="0" eaLnBrk="1" fontAlgn="base" hangingPunct="1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993148" algn="ctr" defTabSz="1096601" rtl="0" eaLnBrk="1" fontAlgn="base" hangingPunct="1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24197" algn="ctr" defTabSz="1096601" rtl="0" eaLnBrk="1" fontAlgn="base" hangingPunct="1">
        <a:spcBef>
          <a:spcPct val="0"/>
        </a:spcBef>
        <a:spcAft>
          <a:spcPct val="0"/>
        </a:spcAft>
        <a:defRPr sz="10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820738" indent="-820738" algn="l" defTabSz="109378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1781175" indent="-684213" algn="l" defTabSz="109378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2741613" indent="-546100" algn="l" defTabSz="109378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3838575" indent="-546100" algn="l" defTabSz="109378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4935538" indent="-546100" algn="l" defTabSz="109378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6034400" indent="-548582" algn="l" defTabSz="1097164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131565" indent="-548582" algn="l" defTabSz="1097164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228729" indent="-548582" algn="l" defTabSz="1097164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325893" indent="-548582" algn="l" defTabSz="1097164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16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164" algn="l" defTabSz="109716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94328" algn="l" defTabSz="109716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91492" algn="l" defTabSz="109716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88656" algn="l" defTabSz="109716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85820" algn="l" defTabSz="109716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82982" algn="l" defTabSz="109716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80147" algn="l" defTabSz="109716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77311" algn="l" defTabSz="109716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7"/>
          <p:cNvSpPr>
            <a:spLocks noGrp="1"/>
          </p:cNvSpPr>
          <p:nvPr>
            <p:ph type="title"/>
          </p:nvPr>
        </p:nvSpPr>
        <p:spPr bwMode="auto">
          <a:xfrm>
            <a:off x="4600575" y="477838"/>
            <a:ext cx="11414125" cy="809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b" anchorCtr="0" compatLnSpc="1">
            <a:prstTxWarp prst="textNoShape">
              <a:avLst/>
            </a:prstTxWarp>
          </a:bodyPr>
          <a:lstStyle/>
          <a:p>
            <a:endParaRPr lang="en-US" altLang="en-US" sz="3400" smtClean="0">
              <a:solidFill>
                <a:schemeClr val="bg1"/>
              </a:solidFill>
            </a:endParaRPr>
          </a:p>
        </p:txBody>
      </p:sp>
      <p:sp>
        <p:nvSpPr>
          <p:cNvPr id="2050" name="Text Placeholder 18"/>
          <p:cNvSpPr>
            <a:spLocks noGrp="1"/>
          </p:cNvSpPr>
          <p:nvPr>
            <p:ph type="body" idx="1"/>
          </p:nvPr>
        </p:nvSpPr>
        <p:spPr bwMode="auto">
          <a:xfrm>
            <a:off x="449263" y="2089150"/>
            <a:ext cx="5022850" cy="881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051" name="Content Placeholder 19"/>
          <p:cNvSpPr>
            <a:spLocks noGrp="1"/>
          </p:cNvSpPr>
          <p:nvPr>
            <p:ph sz="half" idx="2"/>
          </p:nvPr>
        </p:nvSpPr>
        <p:spPr bwMode="auto">
          <a:xfrm>
            <a:off x="10993438" y="23436263"/>
            <a:ext cx="5021262" cy="3127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246063" indent="-246063" defTabSz="1093788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mtClean="0"/>
          </a:p>
        </p:txBody>
      </p:sp>
      <p:sp>
        <p:nvSpPr>
          <p:cNvPr id="2052" name="Text Placeholder 20"/>
          <p:cNvSpPr>
            <a:spLocks noGrp="1"/>
          </p:cNvSpPr>
          <p:nvPr>
            <p:ph type="body" sz="quarter" idx="3"/>
          </p:nvPr>
        </p:nvSpPr>
        <p:spPr bwMode="auto">
          <a:xfrm>
            <a:off x="5734050" y="2089150"/>
            <a:ext cx="4991100" cy="881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053" name="Content Placeholder 21"/>
          <p:cNvSpPr>
            <a:spLocks noGrp="1"/>
          </p:cNvSpPr>
          <p:nvPr>
            <p:ph sz="quarter" idx="4"/>
          </p:nvPr>
        </p:nvSpPr>
        <p:spPr bwMode="auto">
          <a:xfrm>
            <a:off x="5734050" y="2970213"/>
            <a:ext cx="4991100" cy="23642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38"/>
              </a:spcBef>
            </a:pPr>
            <a:endParaRPr lang="en-US" altLang="en-US" smtClean="0"/>
          </a:p>
        </p:txBody>
      </p:sp>
      <p:sp>
        <p:nvSpPr>
          <p:cNvPr id="2054" name="Text Placeholder 22"/>
          <p:cNvSpPr>
            <a:spLocks noGrp="1"/>
          </p:cNvSpPr>
          <p:nvPr>
            <p:ph type="body" sz="quarter" idx="13"/>
          </p:nvPr>
        </p:nvSpPr>
        <p:spPr bwMode="auto">
          <a:xfrm>
            <a:off x="10993438" y="2089150"/>
            <a:ext cx="4989512" cy="881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055" name="Content Placeholder 23"/>
          <p:cNvSpPr>
            <a:spLocks noGrp="1"/>
          </p:cNvSpPr>
          <p:nvPr>
            <p:ph sz="quarter" idx="14"/>
          </p:nvPr>
        </p:nvSpPr>
        <p:spPr bwMode="auto">
          <a:xfrm>
            <a:off x="10993438" y="2970213"/>
            <a:ext cx="4989512" cy="20097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056" name="Text Placeholder 24"/>
          <p:cNvSpPr>
            <a:spLocks noGrp="1"/>
          </p:cNvSpPr>
          <p:nvPr>
            <p:ph type="body" idx="15"/>
          </p:nvPr>
        </p:nvSpPr>
        <p:spPr bwMode="auto">
          <a:xfrm>
            <a:off x="449263" y="2970213"/>
            <a:ext cx="5022850" cy="23642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057" name="Text Placeholder 25"/>
          <p:cNvSpPr>
            <a:spLocks noGrp="1"/>
          </p:cNvSpPr>
          <p:nvPr>
            <p:ph type="body" idx="16"/>
          </p:nvPr>
        </p:nvSpPr>
        <p:spPr bwMode="auto">
          <a:xfrm>
            <a:off x="4600575" y="1287463"/>
            <a:ext cx="11414125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anchorCtr="0" compatLnSpc="1">
            <a:prstTxWarp prst="textNoShape">
              <a:avLst/>
            </a:prstTxWarp>
          </a:bodyPr>
          <a:lstStyle/>
          <a:p>
            <a:endParaRPr lang="en-US" altLang="en-US" sz="21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 Poster Template 42x4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 Template 36x60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MS PGothic</vt:lpstr>
      <vt:lpstr>Arial</vt:lpstr>
      <vt:lpstr>CON Poster Template 42x42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jhulbert@email.arizona.edu</dc:creator>
  <cp:lastModifiedBy>jhulbert@email.arizona.edu</cp:lastModifiedBy>
  <cp:revision>1</cp:revision>
  <dcterms:created xsi:type="dcterms:W3CDTF">2017-10-24T18:43:59Z</dcterms:created>
  <dcterms:modified xsi:type="dcterms:W3CDTF">2017-10-24T18:44:47Z</dcterms:modified>
</cp:coreProperties>
</file>