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3"/>
  </p:notesMasterIdLst>
  <p:sldIdLst>
    <p:sldId id="258" r:id="rId2"/>
  </p:sldIdLst>
  <p:sldSz cx="27432000" cy="16459200"/>
  <p:notesSz cx="7010400" cy="9236075"/>
  <p:defaultTextStyle>
    <a:defPPr>
      <a:defRPr lang="en-US"/>
    </a:defPPr>
    <a:lvl1pPr algn="l" defTabSz="1042988" rtl="0" fontAlgn="base">
      <a:spcBef>
        <a:spcPct val="0"/>
      </a:spcBef>
      <a:spcAft>
        <a:spcPct val="0"/>
      </a:spcAft>
      <a:defRPr sz="4100" kern="1200">
        <a:solidFill>
          <a:schemeClr val="tx1"/>
        </a:solidFill>
        <a:latin typeface="Calibri" charset="0"/>
        <a:ea typeface="ＭＳ Ｐゴシック" charset="0"/>
        <a:cs typeface="ＭＳ Ｐゴシック" charset="0"/>
      </a:defRPr>
    </a:lvl1pPr>
    <a:lvl2pPr marL="1042988" indent="-728663" algn="l" defTabSz="1042988" rtl="0" fontAlgn="base">
      <a:spcBef>
        <a:spcPct val="0"/>
      </a:spcBef>
      <a:spcAft>
        <a:spcPct val="0"/>
      </a:spcAft>
      <a:defRPr sz="4100" kern="1200">
        <a:solidFill>
          <a:schemeClr val="tx1"/>
        </a:solidFill>
        <a:latin typeface="Calibri" charset="0"/>
        <a:ea typeface="ＭＳ Ｐゴシック" charset="0"/>
        <a:cs typeface="ＭＳ Ｐゴシック" charset="0"/>
      </a:defRPr>
    </a:lvl2pPr>
    <a:lvl3pPr marL="2087563" indent="-1457325" algn="l" defTabSz="1042988" rtl="0" fontAlgn="base">
      <a:spcBef>
        <a:spcPct val="0"/>
      </a:spcBef>
      <a:spcAft>
        <a:spcPct val="0"/>
      </a:spcAft>
      <a:defRPr sz="4100" kern="1200">
        <a:solidFill>
          <a:schemeClr val="tx1"/>
        </a:solidFill>
        <a:latin typeface="Calibri" charset="0"/>
        <a:ea typeface="ＭＳ Ｐゴシック" charset="0"/>
        <a:cs typeface="ＭＳ Ｐゴシック" charset="0"/>
      </a:defRPr>
    </a:lvl3pPr>
    <a:lvl4pPr marL="3133725" indent="-2187575" algn="l" defTabSz="1042988" rtl="0" fontAlgn="base">
      <a:spcBef>
        <a:spcPct val="0"/>
      </a:spcBef>
      <a:spcAft>
        <a:spcPct val="0"/>
      </a:spcAft>
      <a:defRPr sz="4100" kern="1200">
        <a:solidFill>
          <a:schemeClr val="tx1"/>
        </a:solidFill>
        <a:latin typeface="Calibri" charset="0"/>
        <a:ea typeface="ＭＳ Ｐゴシック" charset="0"/>
        <a:cs typeface="ＭＳ Ｐゴシック" charset="0"/>
      </a:defRPr>
    </a:lvl4pPr>
    <a:lvl5pPr marL="4178300" indent="-2916238" algn="l" defTabSz="1042988" rtl="0" fontAlgn="base">
      <a:spcBef>
        <a:spcPct val="0"/>
      </a:spcBef>
      <a:spcAft>
        <a:spcPct val="0"/>
      </a:spcAft>
      <a:defRPr sz="41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41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41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41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4100"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432" userDrawn="1">
          <p15:clr>
            <a:srgbClr val="A4A3A4"/>
          </p15:clr>
        </p15:guide>
        <p15:guide id="2" pos="48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eila Gephart" initials="SG" lastIdx="6" clrIdx="0"/>
  <p:cmAuthor id="2" name="Tolentino, Anthony - (antolentino)" initials="TA-(" lastIdx="6" clrIdx="1"/>
  <p:cmAuthor id="3" name="Tolentino, Anthony - SEQ" initials="TA-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1734"/>
    <a:srgbClr val="172966"/>
    <a:srgbClr val="99132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49"/>
    <p:restoredTop sz="94626"/>
  </p:normalViewPr>
  <p:slideViewPr>
    <p:cSldViewPr snapToGrid="0" snapToObjects="1" showGuides="1">
      <p:cViewPr varScale="1">
        <p:scale>
          <a:sx n="50" d="100"/>
          <a:sy n="50" d="100"/>
        </p:scale>
        <p:origin x="800" y="184"/>
      </p:cViewPr>
      <p:guideLst>
        <p:guide orient="horz" pos="432"/>
        <p:guide pos="48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D2B2ECD3-6D41-4284-988D-7CC315362964}" type="datetimeFigureOut">
              <a:rPr lang="en-US" smtClean="0"/>
              <a:t>12/16/20</a:t>
            </a:fld>
            <a:endParaRPr lang="en-US"/>
          </a:p>
        </p:txBody>
      </p:sp>
      <p:sp>
        <p:nvSpPr>
          <p:cNvPr id="4" name="Slide Image Placeholder 3"/>
          <p:cNvSpPr>
            <a:spLocks noGrp="1" noRot="1" noChangeAspect="1"/>
          </p:cNvSpPr>
          <p:nvPr>
            <p:ph type="sldImg" idx="2"/>
          </p:nvPr>
        </p:nvSpPr>
        <p:spPr>
          <a:xfrm>
            <a:off x="619125" y="692150"/>
            <a:ext cx="5772150"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F18A5F67-91C8-41E2-9867-0FA6ED64DDBC}" type="slidenum">
              <a:rPr lang="en-US" smtClean="0"/>
              <a:t>‹#›</a:t>
            </a:fld>
            <a:endParaRPr lang="en-US"/>
          </a:p>
        </p:txBody>
      </p:sp>
    </p:spTree>
    <p:extLst>
      <p:ext uri="{BB962C8B-B14F-4D97-AF65-F5344CB8AC3E}">
        <p14:creationId xmlns:p14="http://schemas.microsoft.com/office/powerpoint/2010/main" val="2272419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8A5F67-91C8-41E2-9867-0FA6ED64DDBC}" type="slidenum">
              <a:rPr lang="en-US" smtClean="0"/>
              <a:t>1</a:t>
            </a:fld>
            <a:endParaRPr lang="en-US"/>
          </a:p>
        </p:txBody>
      </p:sp>
    </p:spTree>
    <p:extLst>
      <p:ext uri="{BB962C8B-B14F-4D97-AF65-F5344CB8AC3E}">
        <p14:creationId xmlns:p14="http://schemas.microsoft.com/office/powerpoint/2010/main" val="99301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3 column poster">
    <p:spTree>
      <p:nvGrpSpPr>
        <p:cNvPr id="1" name=""/>
        <p:cNvGrpSpPr/>
        <p:nvPr/>
      </p:nvGrpSpPr>
      <p:grpSpPr>
        <a:xfrm>
          <a:off x="0" y="0"/>
          <a:ext cx="0" cy="0"/>
          <a:chOff x="0" y="0"/>
          <a:chExt cx="0" cy="0"/>
        </a:xfrm>
      </p:grpSpPr>
      <p:sp>
        <p:nvSpPr>
          <p:cNvPr id="2" name="Title 1"/>
          <p:cNvSpPr>
            <a:spLocks noGrp="1"/>
          </p:cNvSpPr>
          <p:nvPr>
            <p:ph type="title"/>
          </p:nvPr>
        </p:nvSpPr>
        <p:spPr>
          <a:xfrm>
            <a:off x="750772" y="1459855"/>
            <a:ext cx="25887452" cy="883988"/>
          </a:xfrm>
          <a:prstGeom prst="rect">
            <a:avLst/>
          </a:prstGeom>
        </p:spPr>
        <p:txBody>
          <a:bodyPr lIns="208983" tIns="104492" rIns="208983" bIns="104492"/>
          <a:lstStyle>
            <a:lvl1pPr algn="l">
              <a:defRPr sz="6833" b="1">
                <a:solidFill>
                  <a:srgbClr val="021734"/>
                </a:solidFill>
              </a:defRPr>
            </a:lvl1pPr>
          </a:lstStyle>
          <a:p>
            <a:r>
              <a:rPr lang="en-US"/>
              <a:t>Click to edit Master title style</a:t>
            </a:r>
            <a:endParaRPr lang="en-US" dirty="0"/>
          </a:p>
        </p:txBody>
      </p:sp>
      <p:sp>
        <p:nvSpPr>
          <p:cNvPr id="3" name="Text Placeholder 2"/>
          <p:cNvSpPr>
            <a:spLocks noGrp="1"/>
          </p:cNvSpPr>
          <p:nvPr>
            <p:ph type="body" idx="1"/>
          </p:nvPr>
        </p:nvSpPr>
        <p:spPr>
          <a:xfrm>
            <a:off x="749033" y="3173184"/>
            <a:ext cx="8371625" cy="692829"/>
          </a:xfrm>
          <a:prstGeom prst="rect">
            <a:avLst/>
          </a:prstGeom>
          <a:noFill/>
        </p:spPr>
        <p:txBody>
          <a:bodyPr lIns="208983" tIns="104492" rIns="208983" bIns="104492" anchor="t"/>
          <a:lstStyle>
            <a:lvl1pPr marL="0" indent="0">
              <a:buNone/>
              <a:defRPr sz="4167" b="1">
                <a:solidFill>
                  <a:srgbClr val="991329"/>
                </a:solidFill>
              </a:defRPr>
            </a:lvl1pPr>
            <a:lvl2pPr marL="1741565" indent="0">
              <a:buNone/>
              <a:defRPr sz="7667" b="1"/>
            </a:lvl2pPr>
            <a:lvl3pPr marL="3483130" indent="0">
              <a:buNone/>
              <a:defRPr sz="6833" b="1"/>
            </a:lvl3pPr>
            <a:lvl4pPr marL="5224694" indent="0">
              <a:buNone/>
              <a:defRPr sz="6167" b="1"/>
            </a:lvl4pPr>
            <a:lvl5pPr marL="6966259" indent="0">
              <a:buNone/>
              <a:defRPr sz="6167" b="1"/>
            </a:lvl5pPr>
            <a:lvl6pPr marL="8707824" indent="0">
              <a:buNone/>
              <a:defRPr sz="6167" b="1"/>
            </a:lvl6pPr>
            <a:lvl7pPr marL="10449387" indent="0">
              <a:buNone/>
              <a:defRPr sz="6167" b="1"/>
            </a:lvl7pPr>
            <a:lvl8pPr marL="12190954" indent="0">
              <a:buNone/>
              <a:defRPr sz="6167" b="1"/>
            </a:lvl8pPr>
            <a:lvl9pPr marL="13932519" indent="0">
              <a:buNone/>
              <a:defRPr sz="6167" b="1"/>
            </a:lvl9pPr>
          </a:lstStyle>
          <a:p>
            <a:pPr lvl="0"/>
            <a:r>
              <a:rPr lang="en-US"/>
              <a:t>Edit Master text styles</a:t>
            </a:r>
          </a:p>
        </p:txBody>
      </p:sp>
      <p:sp>
        <p:nvSpPr>
          <p:cNvPr id="4" name="Content Placeholder 3"/>
          <p:cNvSpPr>
            <a:spLocks noGrp="1"/>
          </p:cNvSpPr>
          <p:nvPr>
            <p:ph sz="half" idx="2"/>
          </p:nvPr>
        </p:nvSpPr>
        <p:spPr>
          <a:xfrm>
            <a:off x="18320632" y="13306945"/>
            <a:ext cx="8371623" cy="1876619"/>
          </a:xfrm>
          <a:prstGeom prst="rect">
            <a:avLst/>
          </a:prstGeom>
        </p:spPr>
        <p:txBody>
          <a:bodyPr lIns="208983" tIns="104492" rIns="208983" bIns="104492"/>
          <a:lstStyle>
            <a:lvl1pPr marL="394115" marR="0" indent="-394115" algn="l" defTabSz="1741565" rtl="0" eaLnBrk="1" fontAlgn="auto" latinLnBrk="0" hangingPunct="1">
              <a:lnSpc>
                <a:spcPct val="100000"/>
              </a:lnSpc>
              <a:spcBef>
                <a:spcPct val="20000"/>
              </a:spcBef>
              <a:spcAft>
                <a:spcPts val="0"/>
              </a:spcAft>
              <a:buClrTx/>
              <a:buSzTx/>
              <a:buFont typeface="Arial"/>
              <a:buChar char="•"/>
              <a:tabLst/>
              <a:defRPr sz="2833" baseline="0"/>
            </a:lvl1pPr>
            <a:lvl2pPr marL="2435929" indent="0">
              <a:spcBef>
                <a:spcPts val="0"/>
              </a:spcBef>
              <a:buNone/>
              <a:defRPr sz="2833"/>
            </a:lvl2pPr>
            <a:lvl3pPr>
              <a:defRPr sz="2833"/>
            </a:lvl3pPr>
            <a:lvl4pPr>
              <a:defRPr sz="2833"/>
            </a:lvl4pPr>
            <a:lvl5pPr>
              <a:defRPr sz="2833"/>
            </a:lvl5pPr>
            <a:lvl6pPr>
              <a:defRPr sz="6167"/>
            </a:lvl6pPr>
            <a:lvl7pPr>
              <a:defRPr sz="6167"/>
            </a:lvl7pPr>
            <a:lvl8pPr>
              <a:defRPr sz="6167"/>
            </a:lvl8pPr>
            <a:lvl9pPr>
              <a:defRPr sz="6167"/>
            </a:lvl9pPr>
          </a:lstStyle>
          <a:p>
            <a:pPr lvl="0"/>
            <a:r>
              <a:rPr lang="en-US"/>
              <a:t>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9557205" y="3173184"/>
            <a:ext cx="8317590" cy="692829"/>
          </a:xfrm>
          <a:prstGeom prst="rect">
            <a:avLst/>
          </a:prstGeom>
        </p:spPr>
        <p:txBody>
          <a:bodyPr lIns="208983" tIns="104492" rIns="208983" bIns="104492" anchor="t"/>
          <a:lstStyle>
            <a:lvl1pPr marL="0" indent="0">
              <a:buNone/>
              <a:defRPr sz="4167" b="1">
                <a:solidFill>
                  <a:srgbClr val="991329"/>
                </a:solidFill>
              </a:defRPr>
            </a:lvl1pPr>
            <a:lvl2pPr marL="1741565" indent="0">
              <a:buNone/>
              <a:defRPr sz="7667" b="1"/>
            </a:lvl2pPr>
            <a:lvl3pPr marL="3483130" indent="0">
              <a:buNone/>
              <a:defRPr sz="6833" b="1"/>
            </a:lvl3pPr>
            <a:lvl4pPr marL="5224694" indent="0">
              <a:buNone/>
              <a:defRPr sz="6167" b="1"/>
            </a:lvl4pPr>
            <a:lvl5pPr marL="6966259" indent="0">
              <a:buNone/>
              <a:defRPr sz="6167" b="1"/>
            </a:lvl5pPr>
            <a:lvl6pPr marL="8707824" indent="0">
              <a:buNone/>
              <a:defRPr sz="6167" b="1"/>
            </a:lvl6pPr>
            <a:lvl7pPr marL="10449387" indent="0">
              <a:buNone/>
              <a:defRPr sz="6167" b="1"/>
            </a:lvl7pPr>
            <a:lvl8pPr marL="12190954" indent="0">
              <a:buNone/>
              <a:defRPr sz="6167" b="1"/>
            </a:lvl8pPr>
            <a:lvl9pPr marL="13932519" indent="0">
              <a:buNone/>
              <a:defRPr sz="6167" b="1"/>
            </a:lvl9pPr>
          </a:lstStyle>
          <a:p>
            <a:pPr lvl="0"/>
            <a:r>
              <a:rPr lang="en-US"/>
              <a:t>Edit Master text styles</a:t>
            </a:r>
          </a:p>
        </p:txBody>
      </p:sp>
      <p:sp>
        <p:nvSpPr>
          <p:cNvPr id="6" name="Content Placeholder 5"/>
          <p:cNvSpPr>
            <a:spLocks noGrp="1"/>
          </p:cNvSpPr>
          <p:nvPr>
            <p:ph sz="quarter" idx="4"/>
          </p:nvPr>
        </p:nvSpPr>
        <p:spPr>
          <a:xfrm>
            <a:off x="9557203" y="3981432"/>
            <a:ext cx="8317590" cy="11803509"/>
          </a:xfrm>
          <a:prstGeom prst="rect">
            <a:avLst/>
          </a:prstGeom>
        </p:spPr>
        <p:txBody>
          <a:bodyPr lIns="208983" tIns="104492" rIns="208983" bIns="104492"/>
          <a:lstStyle>
            <a:lvl1pPr marL="0" indent="0">
              <a:spcBef>
                <a:spcPts val="690"/>
              </a:spcBef>
              <a:buFontTx/>
              <a:buNone/>
              <a:defRPr sz="2833"/>
            </a:lvl1pPr>
            <a:lvl2pPr>
              <a:defRPr sz="2833"/>
            </a:lvl2pPr>
            <a:lvl3pPr>
              <a:defRPr sz="2833"/>
            </a:lvl3pPr>
            <a:lvl4pPr>
              <a:defRPr sz="2833"/>
            </a:lvl4pPr>
            <a:lvl5pPr>
              <a:defRPr sz="2833"/>
            </a:lvl5pPr>
            <a:lvl6pPr>
              <a:defRPr sz="6167"/>
            </a:lvl6pPr>
            <a:lvl7pPr>
              <a:defRPr sz="6167"/>
            </a:lvl7pPr>
            <a:lvl8pPr>
              <a:defRPr sz="6167"/>
            </a:lvl8pPr>
            <a:lvl9pPr>
              <a:defRPr sz="6167"/>
            </a:lvl9pPr>
          </a:lstStyle>
          <a:p>
            <a:pPr lvl="0"/>
            <a:r>
              <a:rPr lang="en-US"/>
              <a:t>Edit Master text styles</a:t>
            </a:r>
          </a:p>
        </p:txBody>
      </p:sp>
      <p:sp>
        <p:nvSpPr>
          <p:cNvPr id="10" name="Text Placeholder 4"/>
          <p:cNvSpPr>
            <a:spLocks noGrp="1"/>
          </p:cNvSpPr>
          <p:nvPr>
            <p:ph type="body" sz="quarter" idx="13"/>
          </p:nvPr>
        </p:nvSpPr>
        <p:spPr>
          <a:xfrm>
            <a:off x="18320633" y="3173183"/>
            <a:ext cx="8317590" cy="692828"/>
          </a:xfrm>
          <a:prstGeom prst="rect">
            <a:avLst/>
          </a:prstGeom>
        </p:spPr>
        <p:txBody>
          <a:bodyPr lIns="208983" tIns="104492" rIns="208983" bIns="104492" anchor="t"/>
          <a:lstStyle>
            <a:lvl1pPr marL="0" indent="0">
              <a:buNone/>
              <a:defRPr sz="4167" b="1">
                <a:solidFill>
                  <a:srgbClr val="991329"/>
                </a:solidFill>
              </a:defRPr>
            </a:lvl1pPr>
            <a:lvl2pPr marL="1741565" indent="0">
              <a:buNone/>
              <a:defRPr sz="7667" b="1"/>
            </a:lvl2pPr>
            <a:lvl3pPr marL="3483130" indent="0">
              <a:buNone/>
              <a:defRPr sz="6833" b="1"/>
            </a:lvl3pPr>
            <a:lvl4pPr marL="5224694" indent="0">
              <a:buNone/>
              <a:defRPr sz="6167" b="1"/>
            </a:lvl4pPr>
            <a:lvl5pPr marL="6966259" indent="0">
              <a:buNone/>
              <a:defRPr sz="6167" b="1"/>
            </a:lvl5pPr>
            <a:lvl6pPr marL="8707824" indent="0">
              <a:buNone/>
              <a:defRPr sz="6167" b="1"/>
            </a:lvl6pPr>
            <a:lvl7pPr marL="10449387" indent="0">
              <a:buNone/>
              <a:defRPr sz="6167" b="1"/>
            </a:lvl7pPr>
            <a:lvl8pPr marL="12190954" indent="0">
              <a:buNone/>
              <a:defRPr sz="6167" b="1"/>
            </a:lvl8pPr>
            <a:lvl9pPr marL="13932519" indent="0">
              <a:buNone/>
              <a:defRPr sz="6167" b="1"/>
            </a:lvl9pPr>
          </a:lstStyle>
          <a:p>
            <a:pPr lvl="0"/>
            <a:r>
              <a:rPr lang="en-US"/>
              <a:t>Edit Master text styles</a:t>
            </a:r>
          </a:p>
        </p:txBody>
      </p:sp>
      <p:sp>
        <p:nvSpPr>
          <p:cNvPr id="11" name="Content Placeholder 5"/>
          <p:cNvSpPr>
            <a:spLocks noGrp="1"/>
          </p:cNvSpPr>
          <p:nvPr>
            <p:ph sz="quarter" idx="14"/>
          </p:nvPr>
        </p:nvSpPr>
        <p:spPr>
          <a:xfrm>
            <a:off x="18320633" y="3981433"/>
            <a:ext cx="8317590" cy="8922272"/>
          </a:xfrm>
          <a:prstGeom prst="rect">
            <a:avLst/>
          </a:prstGeom>
        </p:spPr>
        <p:txBody>
          <a:bodyPr lIns="208983" tIns="104492" rIns="208983" bIns="104492"/>
          <a:lstStyle>
            <a:lvl1pPr marL="0" indent="0">
              <a:buFontTx/>
              <a:buNone/>
              <a:defRPr sz="2833"/>
            </a:lvl1pPr>
            <a:lvl2pPr>
              <a:defRPr sz="7667"/>
            </a:lvl2pPr>
            <a:lvl3pPr>
              <a:defRPr sz="6833"/>
            </a:lvl3pPr>
            <a:lvl4pPr>
              <a:defRPr sz="6167"/>
            </a:lvl4pPr>
            <a:lvl5pPr>
              <a:defRPr sz="6167"/>
            </a:lvl5pPr>
            <a:lvl6pPr>
              <a:defRPr sz="6167"/>
            </a:lvl6pPr>
            <a:lvl7pPr>
              <a:defRPr sz="6167"/>
            </a:lvl7pPr>
            <a:lvl8pPr>
              <a:defRPr sz="6167"/>
            </a:lvl8pPr>
            <a:lvl9pPr>
              <a:defRPr sz="6167"/>
            </a:lvl9pPr>
          </a:lstStyle>
          <a:p>
            <a:pPr lvl="0"/>
            <a:r>
              <a:rPr lang="en-US"/>
              <a:t>Edit Master text styles</a:t>
            </a:r>
          </a:p>
        </p:txBody>
      </p:sp>
      <p:sp>
        <p:nvSpPr>
          <p:cNvPr id="15" name="Text Placeholder 2"/>
          <p:cNvSpPr>
            <a:spLocks noGrp="1"/>
          </p:cNvSpPr>
          <p:nvPr>
            <p:ph type="body" idx="16"/>
          </p:nvPr>
        </p:nvSpPr>
        <p:spPr>
          <a:xfrm>
            <a:off x="749033" y="2269112"/>
            <a:ext cx="8371625" cy="692829"/>
          </a:xfrm>
          <a:prstGeom prst="rect">
            <a:avLst/>
          </a:prstGeom>
          <a:noFill/>
        </p:spPr>
        <p:txBody>
          <a:bodyPr lIns="208983" tIns="104492" rIns="208983" bIns="104492" anchor="t"/>
          <a:lstStyle>
            <a:lvl1pPr marL="0" indent="0">
              <a:buNone/>
              <a:defRPr sz="4167" b="0">
                <a:solidFill>
                  <a:srgbClr val="021734"/>
                </a:solidFill>
              </a:defRPr>
            </a:lvl1pPr>
            <a:lvl2pPr marL="1741565" indent="0">
              <a:buNone/>
              <a:defRPr sz="7667" b="1"/>
            </a:lvl2pPr>
            <a:lvl3pPr marL="3483130" indent="0">
              <a:buNone/>
              <a:defRPr sz="6833" b="1"/>
            </a:lvl3pPr>
            <a:lvl4pPr marL="5224694" indent="0">
              <a:buNone/>
              <a:defRPr sz="6167" b="1"/>
            </a:lvl4pPr>
            <a:lvl5pPr marL="6966259" indent="0">
              <a:buNone/>
              <a:defRPr sz="6167" b="1"/>
            </a:lvl5pPr>
            <a:lvl6pPr marL="8707824" indent="0">
              <a:buNone/>
              <a:defRPr sz="6167" b="1"/>
            </a:lvl6pPr>
            <a:lvl7pPr marL="10449387" indent="0">
              <a:buNone/>
              <a:defRPr sz="6167" b="1"/>
            </a:lvl7pPr>
            <a:lvl8pPr marL="12190954" indent="0">
              <a:buNone/>
              <a:defRPr sz="6167" b="1"/>
            </a:lvl8pPr>
            <a:lvl9pPr marL="13932519" indent="0">
              <a:buNone/>
              <a:defRPr sz="6167" b="1"/>
            </a:lvl9pPr>
          </a:lstStyle>
          <a:p>
            <a:pPr lvl="0"/>
            <a:r>
              <a:rPr lang="en-US"/>
              <a:t>Edit Master text styles</a:t>
            </a:r>
          </a:p>
        </p:txBody>
      </p:sp>
      <p:sp>
        <p:nvSpPr>
          <p:cNvPr id="12" name="Content Placeholder 5"/>
          <p:cNvSpPr>
            <a:spLocks noGrp="1"/>
          </p:cNvSpPr>
          <p:nvPr>
            <p:ph sz="quarter" idx="17"/>
          </p:nvPr>
        </p:nvSpPr>
        <p:spPr>
          <a:xfrm>
            <a:off x="749033" y="3981432"/>
            <a:ext cx="8317590" cy="11803509"/>
          </a:xfrm>
          <a:prstGeom prst="rect">
            <a:avLst/>
          </a:prstGeom>
        </p:spPr>
        <p:txBody>
          <a:bodyPr lIns="208983" tIns="104492" rIns="208983" bIns="104492"/>
          <a:lstStyle>
            <a:lvl1pPr marL="0" indent="0">
              <a:spcBef>
                <a:spcPts val="690"/>
              </a:spcBef>
              <a:buFontTx/>
              <a:buNone/>
              <a:defRPr sz="2833"/>
            </a:lvl1pPr>
            <a:lvl2pPr>
              <a:defRPr sz="2833"/>
            </a:lvl2pPr>
            <a:lvl3pPr>
              <a:defRPr sz="2833"/>
            </a:lvl3pPr>
            <a:lvl4pPr>
              <a:defRPr sz="2833"/>
            </a:lvl4pPr>
            <a:lvl5pPr>
              <a:defRPr sz="2833"/>
            </a:lvl5pPr>
            <a:lvl6pPr>
              <a:defRPr sz="6167"/>
            </a:lvl6pPr>
            <a:lvl7pPr>
              <a:defRPr sz="6167"/>
            </a:lvl7pPr>
            <a:lvl8pPr>
              <a:defRPr sz="6167"/>
            </a:lvl8pPr>
            <a:lvl9pPr>
              <a:defRPr sz="6167"/>
            </a:lvl9pPr>
          </a:lstStyle>
          <a:p>
            <a:pPr lvl="0"/>
            <a:r>
              <a:rPr lang="en-US"/>
              <a:t>Edit Master text styles</a:t>
            </a:r>
          </a:p>
        </p:txBody>
      </p:sp>
      <p:grpSp>
        <p:nvGrpSpPr>
          <p:cNvPr id="20" name="Group 19"/>
          <p:cNvGrpSpPr/>
          <p:nvPr userDrawn="1"/>
        </p:nvGrpSpPr>
        <p:grpSpPr>
          <a:xfrm>
            <a:off x="29552833" y="380142"/>
            <a:ext cx="158346" cy="1161035"/>
            <a:chOff x="29552833" y="523186"/>
            <a:chExt cx="138909" cy="1018516"/>
          </a:xfrm>
          <a:solidFill>
            <a:srgbClr val="021734"/>
          </a:solidFill>
        </p:grpSpPr>
        <p:sp>
          <p:nvSpPr>
            <p:cNvPr id="21" name="Isosceles Triangle 9"/>
            <p:cNvSpPr/>
            <p:nvPr/>
          </p:nvSpPr>
          <p:spPr>
            <a:xfrm rot="16200000">
              <a:off x="29501650" y="574369"/>
              <a:ext cx="241275" cy="138909"/>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515252" eaLnBrk="1" fontAlgn="auto" hangingPunct="1">
                <a:spcBef>
                  <a:spcPts val="0"/>
                </a:spcBef>
                <a:spcAft>
                  <a:spcPts val="0"/>
                </a:spcAft>
                <a:defRPr/>
              </a:pPr>
              <a:endParaRPr lang="en-US" dirty="0">
                <a:solidFill>
                  <a:srgbClr val="000090"/>
                </a:solidFill>
              </a:endParaRPr>
            </a:p>
          </p:txBody>
        </p:sp>
        <p:sp>
          <p:nvSpPr>
            <p:cNvPr id="22" name="Isosceles Triangle 10"/>
            <p:cNvSpPr/>
            <p:nvPr/>
          </p:nvSpPr>
          <p:spPr>
            <a:xfrm rot="16200000">
              <a:off x="29501650" y="967888"/>
              <a:ext cx="241275" cy="138909"/>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515252" eaLnBrk="1" fontAlgn="auto" hangingPunct="1">
                <a:spcBef>
                  <a:spcPts val="0"/>
                </a:spcBef>
                <a:spcAft>
                  <a:spcPts val="0"/>
                </a:spcAft>
                <a:defRPr/>
              </a:pPr>
              <a:endParaRPr lang="en-US" dirty="0">
                <a:solidFill>
                  <a:srgbClr val="000090"/>
                </a:solidFill>
              </a:endParaRPr>
            </a:p>
          </p:txBody>
        </p:sp>
        <p:sp>
          <p:nvSpPr>
            <p:cNvPr id="23" name="Isosceles Triangle 11"/>
            <p:cNvSpPr/>
            <p:nvPr/>
          </p:nvSpPr>
          <p:spPr>
            <a:xfrm rot="16200000">
              <a:off x="29501650" y="1351610"/>
              <a:ext cx="241275" cy="138909"/>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515252" eaLnBrk="1" fontAlgn="auto" hangingPunct="1">
                <a:spcBef>
                  <a:spcPts val="0"/>
                </a:spcBef>
                <a:spcAft>
                  <a:spcPts val="0"/>
                </a:spcAft>
                <a:defRPr/>
              </a:pPr>
              <a:endParaRPr lang="en-US" dirty="0">
                <a:solidFill>
                  <a:srgbClr val="000090"/>
                </a:solidFill>
              </a:endParaRPr>
            </a:p>
          </p:txBody>
        </p:sp>
      </p:grpSp>
      <p:sp>
        <p:nvSpPr>
          <p:cNvPr id="24" name="TextBox 12"/>
          <p:cNvSpPr txBox="1">
            <a:spLocks noChangeArrowheads="1"/>
          </p:cNvSpPr>
          <p:nvPr userDrawn="1"/>
        </p:nvSpPr>
        <p:spPr bwMode="auto">
          <a:xfrm>
            <a:off x="30200600" y="366713"/>
            <a:ext cx="1566863" cy="1568450"/>
          </a:xfrm>
          <a:prstGeom prst="rect">
            <a:avLst/>
          </a:prstGeom>
          <a:noFill/>
          <a:ln>
            <a:noFill/>
          </a:ln>
        </p:spPr>
        <p:txBody>
          <a:bodyPr>
            <a:spAutoFit/>
          </a:bodyPr>
          <a:lstStyle>
            <a:lvl1pPr>
              <a:defRPr sz="6000">
                <a:solidFill>
                  <a:schemeClr val="tx1"/>
                </a:solidFill>
                <a:latin typeface="Calibri" charset="0"/>
                <a:ea typeface="ＭＳ Ｐゴシック" charset="0"/>
                <a:cs typeface="ＭＳ Ｐゴシック" charset="0"/>
              </a:defRPr>
            </a:lvl1pPr>
            <a:lvl2pPr marL="742950" indent="-285750">
              <a:defRPr sz="6000">
                <a:solidFill>
                  <a:schemeClr val="tx1"/>
                </a:solidFill>
                <a:latin typeface="Calibri" charset="0"/>
                <a:ea typeface="ＭＳ Ｐゴシック" charset="0"/>
              </a:defRPr>
            </a:lvl2pPr>
            <a:lvl3pPr marL="1143000" indent="-228600">
              <a:defRPr sz="6000">
                <a:solidFill>
                  <a:schemeClr val="tx1"/>
                </a:solidFill>
                <a:latin typeface="Calibri" charset="0"/>
                <a:ea typeface="ＭＳ Ｐゴシック" charset="0"/>
              </a:defRPr>
            </a:lvl3pPr>
            <a:lvl4pPr marL="1600200" indent="-228600">
              <a:defRPr sz="6000">
                <a:solidFill>
                  <a:schemeClr val="tx1"/>
                </a:solidFill>
                <a:latin typeface="Calibri" charset="0"/>
                <a:ea typeface="ＭＳ Ｐゴシック" charset="0"/>
              </a:defRPr>
            </a:lvl4pPr>
            <a:lvl5pPr marL="2057400" indent="-228600">
              <a:defRPr sz="6000">
                <a:solidFill>
                  <a:schemeClr val="tx1"/>
                </a:solidFill>
                <a:latin typeface="Calibri" charset="0"/>
                <a:ea typeface="ＭＳ Ｐゴシック" charset="0"/>
              </a:defRPr>
            </a:lvl5pPr>
            <a:lvl6pPr marL="2514600" indent="-228600" defTabSz="1514475" fontAlgn="base">
              <a:spcBef>
                <a:spcPct val="0"/>
              </a:spcBef>
              <a:spcAft>
                <a:spcPct val="0"/>
              </a:spcAft>
              <a:defRPr sz="6000">
                <a:solidFill>
                  <a:schemeClr val="tx1"/>
                </a:solidFill>
                <a:latin typeface="Calibri" charset="0"/>
                <a:ea typeface="ＭＳ Ｐゴシック" charset="0"/>
              </a:defRPr>
            </a:lvl6pPr>
            <a:lvl7pPr marL="2971800" indent="-228600" defTabSz="1514475" fontAlgn="base">
              <a:spcBef>
                <a:spcPct val="0"/>
              </a:spcBef>
              <a:spcAft>
                <a:spcPct val="0"/>
              </a:spcAft>
              <a:defRPr sz="6000">
                <a:solidFill>
                  <a:schemeClr val="tx1"/>
                </a:solidFill>
                <a:latin typeface="Calibri" charset="0"/>
                <a:ea typeface="ＭＳ Ｐゴシック" charset="0"/>
              </a:defRPr>
            </a:lvl7pPr>
            <a:lvl8pPr marL="3429000" indent="-228600" defTabSz="1514475" fontAlgn="base">
              <a:spcBef>
                <a:spcPct val="0"/>
              </a:spcBef>
              <a:spcAft>
                <a:spcPct val="0"/>
              </a:spcAft>
              <a:defRPr sz="6000">
                <a:solidFill>
                  <a:schemeClr val="tx1"/>
                </a:solidFill>
                <a:latin typeface="Calibri" charset="0"/>
                <a:ea typeface="ＭＳ Ｐゴシック" charset="0"/>
              </a:defRPr>
            </a:lvl8pPr>
            <a:lvl9pPr marL="3886200" indent="-228600" defTabSz="1514475" fontAlgn="base">
              <a:spcBef>
                <a:spcPct val="0"/>
              </a:spcBef>
              <a:spcAft>
                <a:spcPct val="0"/>
              </a:spcAft>
              <a:defRPr sz="6000">
                <a:solidFill>
                  <a:schemeClr val="tx1"/>
                </a:solidFill>
                <a:latin typeface="Calibri" charset="0"/>
                <a:ea typeface="ＭＳ Ｐゴシック" charset="0"/>
              </a:defRPr>
            </a:lvl9pPr>
          </a:lstStyle>
          <a:p>
            <a:pPr algn="r" eaLnBrk="1" hangingPunct="1">
              <a:defRPr/>
            </a:pPr>
            <a:r>
              <a:rPr lang="en-US" sz="2400" b="1" dirty="0">
                <a:solidFill>
                  <a:schemeClr val="bg1"/>
                </a:solidFill>
              </a:rPr>
              <a:t>ENVISION</a:t>
            </a:r>
          </a:p>
          <a:p>
            <a:pPr algn="r" eaLnBrk="1" hangingPunct="1">
              <a:defRPr/>
            </a:pPr>
            <a:r>
              <a:rPr lang="en-US" sz="2400" b="1" dirty="0">
                <a:solidFill>
                  <a:schemeClr val="bg1"/>
                </a:solidFill>
              </a:rPr>
              <a:t>ENGAGE</a:t>
            </a:r>
          </a:p>
          <a:p>
            <a:pPr algn="r" eaLnBrk="1" hangingPunct="1">
              <a:defRPr/>
            </a:pPr>
            <a:r>
              <a:rPr lang="en-US" sz="2400" b="1" dirty="0">
                <a:solidFill>
                  <a:schemeClr val="bg1"/>
                </a:solidFill>
              </a:rPr>
              <a:t>INNOVATE</a:t>
            </a:r>
          </a:p>
          <a:p>
            <a:pPr algn="r" eaLnBrk="1" hangingPunct="1">
              <a:defRPr/>
            </a:pPr>
            <a:endParaRPr lang="en-US" sz="2400" b="1" dirty="0">
              <a:solidFill>
                <a:schemeClr val="bg1"/>
              </a:solidFill>
            </a:endParaRPr>
          </a:p>
        </p:txBody>
      </p:sp>
      <p:sp>
        <p:nvSpPr>
          <p:cNvPr id="25" name="TextBox 12"/>
          <p:cNvSpPr txBox="1">
            <a:spLocks noChangeArrowheads="1"/>
          </p:cNvSpPr>
          <p:nvPr userDrawn="1"/>
        </p:nvSpPr>
        <p:spPr bwMode="auto">
          <a:xfrm>
            <a:off x="30300612" y="1189038"/>
            <a:ext cx="1566863" cy="1568450"/>
          </a:xfrm>
          <a:prstGeom prst="rect">
            <a:avLst/>
          </a:prstGeom>
          <a:noFill/>
          <a:ln>
            <a:noFill/>
          </a:ln>
        </p:spPr>
        <p:txBody>
          <a:bodyPr>
            <a:spAutoFit/>
          </a:bodyPr>
          <a:lstStyle>
            <a:lvl1pPr>
              <a:defRPr sz="6000">
                <a:solidFill>
                  <a:schemeClr val="tx1"/>
                </a:solidFill>
                <a:latin typeface="Calibri" charset="0"/>
                <a:ea typeface="ＭＳ Ｐゴシック" charset="0"/>
                <a:cs typeface="ＭＳ Ｐゴシック" charset="0"/>
              </a:defRPr>
            </a:lvl1pPr>
            <a:lvl2pPr marL="742950" indent="-285750">
              <a:defRPr sz="6000">
                <a:solidFill>
                  <a:schemeClr val="tx1"/>
                </a:solidFill>
                <a:latin typeface="Calibri" charset="0"/>
                <a:ea typeface="ＭＳ Ｐゴシック" charset="0"/>
              </a:defRPr>
            </a:lvl2pPr>
            <a:lvl3pPr marL="1143000" indent="-228600">
              <a:defRPr sz="6000">
                <a:solidFill>
                  <a:schemeClr val="tx1"/>
                </a:solidFill>
                <a:latin typeface="Calibri" charset="0"/>
                <a:ea typeface="ＭＳ Ｐゴシック" charset="0"/>
              </a:defRPr>
            </a:lvl3pPr>
            <a:lvl4pPr marL="1600200" indent="-228600">
              <a:defRPr sz="6000">
                <a:solidFill>
                  <a:schemeClr val="tx1"/>
                </a:solidFill>
                <a:latin typeface="Calibri" charset="0"/>
                <a:ea typeface="ＭＳ Ｐゴシック" charset="0"/>
              </a:defRPr>
            </a:lvl4pPr>
            <a:lvl5pPr marL="2057400" indent="-228600">
              <a:defRPr sz="6000">
                <a:solidFill>
                  <a:schemeClr val="tx1"/>
                </a:solidFill>
                <a:latin typeface="Calibri" charset="0"/>
                <a:ea typeface="ＭＳ Ｐゴシック" charset="0"/>
              </a:defRPr>
            </a:lvl5pPr>
            <a:lvl6pPr marL="2514600" indent="-228600" defTabSz="1514475" fontAlgn="base">
              <a:spcBef>
                <a:spcPct val="0"/>
              </a:spcBef>
              <a:spcAft>
                <a:spcPct val="0"/>
              </a:spcAft>
              <a:defRPr sz="6000">
                <a:solidFill>
                  <a:schemeClr val="tx1"/>
                </a:solidFill>
                <a:latin typeface="Calibri" charset="0"/>
                <a:ea typeface="ＭＳ Ｐゴシック" charset="0"/>
              </a:defRPr>
            </a:lvl6pPr>
            <a:lvl7pPr marL="2971800" indent="-228600" defTabSz="1514475" fontAlgn="base">
              <a:spcBef>
                <a:spcPct val="0"/>
              </a:spcBef>
              <a:spcAft>
                <a:spcPct val="0"/>
              </a:spcAft>
              <a:defRPr sz="6000">
                <a:solidFill>
                  <a:schemeClr val="tx1"/>
                </a:solidFill>
                <a:latin typeface="Calibri" charset="0"/>
                <a:ea typeface="ＭＳ Ｐゴシック" charset="0"/>
              </a:defRPr>
            </a:lvl7pPr>
            <a:lvl8pPr marL="3429000" indent="-228600" defTabSz="1514475" fontAlgn="base">
              <a:spcBef>
                <a:spcPct val="0"/>
              </a:spcBef>
              <a:spcAft>
                <a:spcPct val="0"/>
              </a:spcAft>
              <a:defRPr sz="6000">
                <a:solidFill>
                  <a:schemeClr val="tx1"/>
                </a:solidFill>
                <a:latin typeface="Calibri" charset="0"/>
                <a:ea typeface="ＭＳ Ｐゴシック" charset="0"/>
              </a:defRPr>
            </a:lvl8pPr>
            <a:lvl9pPr marL="3886200" indent="-228600" defTabSz="1514475" fontAlgn="base">
              <a:spcBef>
                <a:spcPct val="0"/>
              </a:spcBef>
              <a:spcAft>
                <a:spcPct val="0"/>
              </a:spcAft>
              <a:defRPr sz="6000">
                <a:solidFill>
                  <a:schemeClr val="tx1"/>
                </a:solidFill>
                <a:latin typeface="Calibri" charset="0"/>
                <a:ea typeface="ＭＳ Ｐゴシック" charset="0"/>
              </a:defRPr>
            </a:lvl9pPr>
          </a:lstStyle>
          <a:p>
            <a:pPr algn="r" eaLnBrk="1" hangingPunct="1">
              <a:defRPr/>
            </a:pPr>
            <a:r>
              <a:rPr lang="en-US" sz="2400" b="1" dirty="0">
                <a:solidFill>
                  <a:schemeClr val="bg1"/>
                </a:solidFill>
              </a:rPr>
              <a:t>ENVISION</a:t>
            </a:r>
          </a:p>
          <a:p>
            <a:pPr algn="r" eaLnBrk="1" hangingPunct="1">
              <a:defRPr/>
            </a:pPr>
            <a:r>
              <a:rPr lang="en-US" sz="2400" b="1" dirty="0">
                <a:solidFill>
                  <a:schemeClr val="bg1"/>
                </a:solidFill>
              </a:rPr>
              <a:t>ENGAGE</a:t>
            </a:r>
          </a:p>
          <a:p>
            <a:pPr algn="r" eaLnBrk="1" hangingPunct="1">
              <a:defRPr/>
            </a:pPr>
            <a:r>
              <a:rPr lang="en-US" sz="2400" b="1" dirty="0">
                <a:solidFill>
                  <a:schemeClr val="bg1"/>
                </a:solidFill>
              </a:rPr>
              <a:t>INNOVATE</a:t>
            </a:r>
          </a:p>
          <a:p>
            <a:pPr algn="r" eaLnBrk="1" hangingPunct="1">
              <a:defRPr/>
            </a:pPr>
            <a:endParaRPr lang="en-US" sz="2400" b="1" dirty="0">
              <a:solidFill>
                <a:schemeClr val="bg1"/>
              </a:solidFill>
            </a:endParaRPr>
          </a:p>
        </p:txBody>
      </p:sp>
    </p:spTree>
    <p:extLst>
      <p:ext uri="{BB962C8B-B14F-4D97-AF65-F5344CB8AC3E}">
        <p14:creationId xmlns:p14="http://schemas.microsoft.com/office/powerpoint/2010/main" val="29324880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02407" y="167165"/>
            <a:ext cx="27051000" cy="1038701"/>
          </a:xfrm>
          <a:prstGeom prst="rect">
            <a:avLst/>
          </a:prstGeom>
          <a:solidFill>
            <a:srgbClr val="A7132D"/>
          </a:solidFill>
          <a:ln>
            <a:noFill/>
          </a:ln>
          <a:effectLst/>
        </p:spPr>
        <p:style>
          <a:lnRef idx="1">
            <a:schemeClr val="accent1"/>
          </a:lnRef>
          <a:fillRef idx="3">
            <a:schemeClr val="accent1"/>
          </a:fillRef>
          <a:effectRef idx="2">
            <a:schemeClr val="accent1"/>
          </a:effectRef>
          <a:fontRef idx="minor">
            <a:schemeClr val="lt1"/>
          </a:fontRef>
        </p:style>
        <p:txBody>
          <a:bodyPr lIns="105095" tIns="52548" rIns="105095" bIns="52548" anchor="ctr"/>
          <a:lstStyle/>
          <a:p>
            <a:pPr algn="ctr" defTabSz="1741565" fontAlgn="auto">
              <a:spcBef>
                <a:spcPts val="0"/>
              </a:spcBef>
              <a:spcAft>
                <a:spcPts val="0"/>
              </a:spcAft>
              <a:defRPr/>
            </a:pPr>
            <a:endParaRPr lang="en-US" sz="6833"/>
          </a:p>
        </p:txBody>
      </p:sp>
      <p:pic>
        <p:nvPicPr>
          <p:cNvPr id="1027" name="Picture 7" descr="UA_CNURS_RGB_Reverse_Primary.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7245" y="411067"/>
            <a:ext cx="3049654" cy="549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8"/>
          <p:cNvGrpSpPr/>
          <p:nvPr/>
        </p:nvGrpSpPr>
        <p:grpSpPr>
          <a:xfrm>
            <a:off x="24746882" y="280862"/>
            <a:ext cx="121385" cy="809894"/>
            <a:chOff x="29552833" y="523186"/>
            <a:chExt cx="138909" cy="1018516"/>
          </a:xfrm>
          <a:solidFill>
            <a:srgbClr val="021734"/>
          </a:solidFill>
        </p:grpSpPr>
        <p:sp>
          <p:nvSpPr>
            <p:cNvPr id="10" name="Isosceles Triangle 9"/>
            <p:cNvSpPr/>
            <p:nvPr/>
          </p:nvSpPr>
          <p:spPr>
            <a:xfrm rot="16200000">
              <a:off x="29501650" y="574369"/>
              <a:ext cx="241275" cy="138909"/>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741565" fontAlgn="auto">
                <a:spcBef>
                  <a:spcPts val="0"/>
                </a:spcBef>
                <a:spcAft>
                  <a:spcPts val="0"/>
                </a:spcAft>
                <a:defRPr/>
              </a:pPr>
              <a:endParaRPr lang="en-US" sz="6833">
                <a:solidFill>
                  <a:srgbClr val="000090"/>
                </a:solidFill>
              </a:endParaRPr>
            </a:p>
          </p:txBody>
        </p:sp>
        <p:sp>
          <p:nvSpPr>
            <p:cNvPr id="11" name="Isosceles Triangle 10"/>
            <p:cNvSpPr/>
            <p:nvPr/>
          </p:nvSpPr>
          <p:spPr>
            <a:xfrm rot="16200000">
              <a:off x="29501650" y="967888"/>
              <a:ext cx="241275" cy="138909"/>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741565" fontAlgn="auto">
                <a:spcBef>
                  <a:spcPts val="0"/>
                </a:spcBef>
                <a:spcAft>
                  <a:spcPts val="0"/>
                </a:spcAft>
                <a:defRPr/>
              </a:pPr>
              <a:endParaRPr lang="en-US" sz="6833">
                <a:solidFill>
                  <a:srgbClr val="000090"/>
                </a:solidFill>
              </a:endParaRPr>
            </a:p>
          </p:txBody>
        </p:sp>
        <p:sp>
          <p:nvSpPr>
            <p:cNvPr id="12" name="Isosceles Triangle 11"/>
            <p:cNvSpPr/>
            <p:nvPr/>
          </p:nvSpPr>
          <p:spPr>
            <a:xfrm rot="16200000">
              <a:off x="29501650" y="1351610"/>
              <a:ext cx="241275" cy="138909"/>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741565" fontAlgn="auto">
                <a:spcBef>
                  <a:spcPts val="0"/>
                </a:spcBef>
                <a:spcAft>
                  <a:spcPts val="0"/>
                </a:spcAft>
                <a:defRPr/>
              </a:pPr>
              <a:endParaRPr lang="en-US" sz="6833">
                <a:solidFill>
                  <a:srgbClr val="000090"/>
                </a:solidFill>
              </a:endParaRPr>
            </a:p>
          </p:txBody>
        </p:sp>
      </p:grpSp>
      <p:sp>
        <p:nvSpPr>
          <p:cNvPr id="14" name="Rectangle 13"/>
          <p:cNvSpPr/>
          <p:nvPr/>
        </p:nvSpPr>
        <p:spPr>
          <a:xfrm>
            <a:off x="202407" y="16136303"/>
            <a:ext cx="27051000" cy="168593"/>
          </a:xfrm>
          <a:prstGeom prst="rect">
            <a:avLst/>
          </a:prstGeom>
          <a:solidFill>
            <a:srgbClr val="021734"/>
          </a:solidFill>
        </p:spPr>
        <p:style>
          <a:lnRef idx="2">
            <a:schemeClr val="dk1">
              <a:shade val="50000"/>
            </a:schemeClr>
          </a:lnRef>
          <a:fillRef idx="1">
            <a:schemeClr val="dk1"/>
          </a:fillRef>
          <a:effectRef idx="0">
            <a:schemeClr val="dk1"/>
          </a:effectRef>
          <a:fontRef idx="minor">
            <a:schemeClr val="lt1"/>
          </a:fontRef>
        </p:style>
        <p:txBody>
          <a:bodyPr lIns="105095" tIns="52548" rIns="105095" bIns="52548" anchor="ctr"/>
          <a:lstStyle/>
          <a:p>
            <a:pPr algn="ctr" defTabSz="1741565" fontAlgn="auto">
              <a:spcBef>
                <a:spcPts val="0"/>
              </a:spcBef>
              <a:spcAft>
                <a:spcPts val="0"/>
              </a:spcAft>
              <a:defRPr/>
            </a:pPr>
            <a:endParaRPr lang="en-US" sz="6833">
              <a:solidFill>
                <a:srgbClr val="000090"/>
              </a:solidFill>
            </a:endParaRPr>
          </a:p>
        </p:txBody>
      </p:sp>
      <p:sp>
        <p:nvSpPr>
          <p:cNvPr id="19" name="TextBox 12"/>
          <p:cNvSpPr txBox="1">
            <a:spLocks noChangeArrowheads="1"/>
          </p:cNvSpPr>
          <p:nvPr userDrawn="1"/>
        </p:nvSpPr>
        <p:spPr bwMode="auto">
          <a:xfrm>
            <a:off x="30200600" y="366713"/>
            <a:ext cx="1566863" cy="1568450"/>
          </a:xfrm>
          <a:prstGeom prst="rect">
            <a:avLst/>
          </a:prstGeom>
          <a:noFill/>
          <a:ln>
            <a:noFill/>
          </a:ln>
        </p:spPr>
        <p:txBody>
          <a:bodyPr>
            <a:spAutoFit/>
          </a:bodyPr>
          <a:lstStyle>
            <a:lvl1pPr>
              <a:defRPr sz="6000">
                <a:solidFill>
                  <a:schemeClr val="tx1"/>
                </a:solidFill>
                <a:latin typeface="Calibri" charset="0"/>
                <a:ea typeface="ＭＳ Ｐゴシック" charset="0"/>
                <a:cs typeface="ＭＳ Ｐゴシック" charset="0"/>
              </a:defRPr>
            </a:lvl1pPr>
            <a:lvl2pPr marL="742950" indent="-285750">
              <a:defRPr sz="6000">
                <a:solidFill>
                  <a:schemeClr val="tx1"/>
                </a:solidFill>
                <a:latin typeface="Calibri" charset="0"/>
                <a:ea typeface="ＭＳ Ｐゴシック" charset="0"/>
              </a:defRPr>
            </a:lvl2pPr>
            <a:lvl3pPr marL="1143000" indent="-228600">
              <a:defRPr sz="6000">
                <a:solidFill>
                  <a:schemeClr val="tx1"/>
                </a:solidFill>
                <a:latin typeface="Calibri" charset="0"/>
                <a:ea typeface="ＭＳ Ｐゴシック" charset="0"/>
              </a:defRPr>
            </a:lvl3pPr>
            <a:lvl4pPr marL="1600200" indent="-228600">
              <a:defRPr sz="6000">
                <a:solidFill>
                  <a:schemeClr val="tx1"/>
                </a:solidFill>
                <a:latin typeface="Calibri" charset="0"/>
                <a:ea typeface="ＭＳ Ｐゴシック" charset="0"/>
              </a:defRPr>
            </a:lvl4pPr>
            <a:lvl5pPr marL="2057400" indent="-228600">
              <a:defRPr sz="6000">
                <a:solidFill>
                  <a:schemeClr val="tx1"/>
                </a:solidFill>
                <a:latin typeface="Calibri" charset="0"/>
                <a:ea typeface="ＭＳ Ｐゴシック" charset="0"/>
              </a:defRPr>
            </a:lvl5pPr>
            <a:lvl6pPr marL="2514600" indent="-228600" defTabSz="1514475" fontAlgn="base">
              <a:spcBef>
                <a:spcPct val="0"/>
              </a:spcBef>
              <a:spcAft>
                <a:spcPct val="0"/>
              </a:spcAft>
              <a:defRPr sz="6000">
                <a:solidFill>
                  <a:schemeClr val="tx1"/>
                </a:solidFill>
                <a:latin typeface="Calibri" charset="0"/>
                <a:ea typeface="ＭＳ Ｐゴシック" charset="0"/>
              </a:defRPr>
            </a:lvl6pPr>
            <a:lvl7pPr marL="2971800" indent="-228600" defTabSz="1514475" fontAlgn="base">
              <a:spcBef>
                <a:spcPct val="0"/>
              </a:spcBef>
              <a:spcAft>
                <a:spcPct val="0"/>
              </a:spcAft>
              <a:defRPr sz="6000">
                <a:solidFill>
                  <a:schemeClr val="tx1"/>
                </a:solidFill>
                <a:latin typeface="Calibri" charset="0"/>
                <a:ea typeface="ＭＳ Ｐゴシック" charset="0"/>
              </a:defRPr>
            </a:lvl7pPr>
            <a:lvl8pPr marL="3429000" indent="-228600" defTabSz="1514475" fontAlgn="base">
              <a:spcBef>
                <a:spcPct val="0"/>
              </a:spcBef>
              <a:spcAft>
                <a:spcPct val="0"/>
              </a:spcAft>
              <a:defRPr sz="6000">
                <a:solidFill>
                  <a:schemeClr val="tx1"/>
                </a:solidFill>
                <a:latin typeface="Calibri" charset="0"/>
                <a:ea typeface="ＭＳ Ｐゴシック" charset="0"/>
              </a:defRPr>
            </a:lvl8pPr>
            <a:lvl9pPr marL="3886200" indent="-228600" defTabSz="1514475" fontAlgn="base">
              <a:spcBef>
                <a:spcPct val="0"/>
              </a:spcBef>
              <a:spcAft>
                <a:spcPct val="0"/>
              </a:spcAft>
              <a:defRPr sz="6000">
                <a:solidFill>
                  <a:schemeClr val="tx1"/>
                </a:solidFill>
                <a:latin typeface="Calibri" charset="0"/>
                <a:ea typeface="ＭＳ Ｐゴシック" charset="0"/>
              </a:defRPr>
            </a:lvl9pPr>
          </a:lstStyle>
          <a:p>
            <a:pPr algn="r" eaLnBrk="1" hangingPunct="1">
              <a:defRPr/>
            </a:pPr>
            <a:r>
              <a:rPr lang="en-US" sz="2400" b="1" dirty="0">
                <a:solidFill>
                  <a:schemeClr val="bg1"/>
                </a:solidFill>
              </a:rPr>
              <a:t>ENVISION</a:t>
            </a:r>
          </a:p>
          <a:p>
            <a:pPr algn="r" eaLnBrk="1" hangingPunct="1">
              <a:defRPr/>
            </a:pPr>
            <a:r>
              <a:rPr lang="en-US" sz="2400" b="1" dirty="0">
                <a:solidFill>
                  <a:schemeClr val="bg1"/>
                </a:solidFill>
              </a:rPr>
              <a:t>ENGAGE</a:t>
            </a:r>
          </a:p>
          <a:p>
            <a:pPr algn="r" eaLnBrk="1" hangingPunct="1">
              <a:defRPr/>
            </a:pPr>
            <a:r>
              <a:rPr lang="en-US" sz="2400" b="1" dirty="0">
                <a:solidFill>
                  <a:schemeClr val="bg1"/>
                </a:solidFill>
              </a:rPr>
              <a:t>INNOVATE</a:t>
            </a:r>
          </a:p>
          <a:p>
            <a:pPr algn="r" eaLnBrk="1" hangingPunct="1">
              <a:defRPr/>
            </a:pPr>
            <a:endParaRPr lang="en-US" sz="2400" b="1" dirty="0">
              <a:solidFill>
                <a:schemeClr val="bg1"/>
              </a:solidFill>
            </a:endParaRPr>
          </a:p>
        </p:txBody>
      </p:sp>
      <p:sp>
        <p:nvSpPr>
          <p:cNvPr id="20" name="TextBox 12"/>
          <p:cNvSpPr txBox="1">
            <a:spLocks noChangeArrowheads="1"/>
          </p:cNvSpPr>
          <p:nvPr userDrawn="1"/>
        </p:nvSpPr>
        <p:spPr bwMode="auto">
          <a:xfrm>
            <a:off x="30300612" y="1189038"/>
            <a:ext cx="1566863" cy="1568450"/>
          </a:xfrm>
          <a:prstGeom prst="rect">
            <a:avLst/>
          </a:prstGeom>
          <a:noFill/>
          <a:ln>
            <a:noFill/>
          </a:ln>
        </p:spPr>
        <p:txBody>
          <a:bodyPr>
            <a:spAutoFit/>
          </a:bodyPr>
          <a:lstStyle>
            <a:lvl1pPr>
              <a:defRPr sz="6000">
                <a:solidFill>
                  <a:schemeClr val="tx1"/>
                </a:solidFill>
                <a:latin typeface="Calibri" charset="0"/>
                <a:ea typeface="ＭＳ Ｐゴシック" charset="0"/>
                <a:cs typeface="ＭＳ Ｐゴシック" charset="0"/>
              </a:defRPr>
            </a:lvl1pPr>
            <a:lvl2pPr marL="742950" indent="-285750">
              <a:defRPr sz="6000">
                <a:solidFill>
                  <a:schemeClr val="tx1"/>
                </a:solidFill>
                <a:latin typeface="Calibri" charset="0"/>
                <a:ea typeface="ＭＳ Ｐゴシック" charset="0"/>
              </a:defRPr>
            </a:lvl2pPr>
            <a:lvl3pPr marL="1143000" indent="-228600">
              <a:defRPr sz="6000">
                <a:solidFill>
                  <a:schemeClr val="tx1"/>
                </a:solidFill>
                <a:latin typeface="Calibri" charset="0"/>
                <a:ea typeface="ＭＳ Ｐゴシック" charset="0"/>
              </a:defRPr>
            </a:lvl3pPr>
            <a:lvl4pPr marL="1600200" indent="-228600">
              <a:defRPr sz="6000">
                <a:solidFill>
                  <a:schemeClr val="tx1"/>
                </a:solidFill>
                <a:latin typeface="Calibri" charset="0"/>
                <a:ea typeface="ＭＳ Ｐゴシック" charset="0"/>
              </a:defRPr>
            </a:lvl4pPr>
            <a:lvl5pPr marL="2057400" indent="-228600">
              <a:defRPr sz="6000">
                <a:solidFill>
                  <a:schemeClr val="tx1"/>
                </a:solidFill>
                <a:latin typeface="Calibri" charset="0"/>
                <a:ea typeface="ＭＳ Ｐゴシック" charset="0"/>
              </a:defRPr>
            </a:lvl5pPr>
            <a:lvl6pPr marL="2514600" indent="-228600" defTabSz="1514475" fontAlgn="base">
              <a:spcBef>
                <a:spcPct val="0"/>
              </a:spcBef>
              <a:spcAft>
                <a:spcPct val="0"/>
              </a:spcAft>
              <a:defRPr sz="6000">
                <a:solidFill>
                  <a:schemeClr val="tx1"/>
                </a:solidFill>
                <a:latin typeface="Calibri" charset="0"/>
                <a:ea typeface="ＭＳ Ｐゴシック" charset="0"/>
              </a:defRPr>
            </a:lvl6pPr>
            <a:lvl7pPr marL="2971800" indent="-228600" defTabSz="1514475" fontAlgn="base">
              <a:spcBef>
                <a:spcPct val="0"/>
              </a:spcBef>
              <a:spcAft>
                <a:spcPct val="0"/>
              </a:spcAft>
              <a:defRPr sz="6000">
                <a:solidFill>
                  <a:schemeClr val="tx1"/>
                </a:solidFill>
                <a:latin typeface="Calibri" charset="0"/>
                <a:ea typeface="ＭＳ Ｐゴシック" charset="0"/>
              </a:defRPr>
            </a:lvl7pPr>
            <a:lvl8pPr marL="3429000" indent="-228600" defTabSz="1514475" fontAlgn="base">
              <a:spcBef>
                <a:spcPct val="0"/>
              </a:spcBef>
              <a:spcAft>
                <a:spcPct val="0"/>
              </a:spcAft>
              <a:defRPr sz="6000">
                <a:solidFill>
                  <a:schemeClr val="tx1"/>
                </a:solidFill>
                <a:latin typeface="Calibri" charset="0"/>
                <a:ea typeface="ＭＳ Ｐゴシック" charset="0"/>
              </a:defRPr>
            </a:lvl8pPr>
            <a:lvl9pPr marL="3886200" indent="-228600" defTabSz="1514475" fontAlgn="base">
              <a:spcBef>
                <a:spcPct val="0"/>
              </a:spcBef>
              <a:spcAft>
                <a:spcPct val="0"/>
              </a:spcAft>
              <a:defRPr sz="6000">
                <a:solidFill>
                  <a:schemeClr val="tx1"/>
                </a:solidFill>
                <a:latin typeface="Calibri" charset="0"/>
                <a:ea typeface="ＭＳ Ｐゴシック" charset="0"/>
              </a:defRPr>
            </a:lvl9pPr>
          </a:lstStyle>
          <a:p>
            <a:pPr algn="r" eaLnBrk="1" hangingPunct="1">
              <a:defRPr/>
            </a:pPr>
            <a:r>
              <a:rPr lang="en-US" sz="2400" b="1" dirty="0">
                <a:solidFill>
                  <a:schemeClr val="bg1"/>
                </a:solidFill>
              </a:rPr>
              <a:t>ENVISION</a:t>
            </a:r>
          </a:p>
          <a:p>
            <a:pPr algn="r" eaLnBrk="1" hangingPunct="1">
              <a:defRPr/>
            </a:pPr>
            <a:r>
              <a:rPr lang="en-US" sz="2400" b="1" dirty="0">
                <a:solidFill>
                  <a:schemeClr val="bg1"/>
                </a:solidFill>
              </a:rPr>
              <a:t>ENGAGE</a:t>
            </a:r>
          </a:p>
          <a:p>
            <a:pPr algn="r" eaLnBrk="1" hangingPunct="1">
              <a:defRPr/>
            </a:pPr>
            <a:r>
              <a:rPr lang="en-US" sz="2400" b="1" dirty="0">
                <a:solidFill>
                  <a:schemeClr val="bg1"/>
                </a:solidFill>
              </a:rPr>
              <a:t>INNOVATE</a:t>
            </a:r>
          </a:p>
          <a:p>
            <a:pPr algn="r" eaLnBrk="1" hangingPunct="1">
              <a:defRPr/>
            </a:pPr>
            <a:endParaRPr lang="en-US" sz="2400" b="1" dirty="0">
              <a:solidFill>
                <a:schemeClr val="bg1"/>
              </a:solidFill>
            </a:endParaRPr>
          </a:p>
        </p:txBody>
      </p:sp>
      <p:sp>
        <p:nvSpPr>
          <p:cNvPr id="21" name="TextBox 20"/>
          <p:cNvSpPr txBox="1">
            <a:spLocks noChangeArrowheads="1"/>
          </p:cNvSpPr>
          <p:nvPr userDrawn="1"/>
        </p:nvSpPr>
        <p:spPr bwMode="auto">
          <a:xfrm>
            <a:off x="25088850" y="226529"/>
            <a:ext cx="1309084" cy="1200329"/>
          </a:xfrm>
          <a:prstGeom prst="rect">
            <a:avLst/>
          </a:prstGeom>
          <a:noFill/>
          <a:ln>
            <a:noFill/>
          </a:ln>
        </p:spPr>
        <p:txBody>
          <a:bodyPr wrap="square">
            <a:spAutoFit/>
          </a:bodyPr>
          <a:lstStyle>
            <a:defPPr>
              <a:defRPr lang="en-US"/>
            </a:defPPr>
            <a:lvl1pPr algn="l" defTabSz="1514475" rtl="0" eaLnBrk="0" fontAlgn="base" hangingPunct="0">
              <a:spcBef>
                <a:spcPct val="0"/>
              </a:spcBef>
              <a:spcAft>
                <a:spcPct val="0"/>
              </a:spcAft>
              <a:defRPr sz="6000" kern="1200">
                <a:solidFill>
                  <a:schemeClr val="tx1"/>
                </a:solidFill>
                <a:latin typeface="Calibri" charset="0"/>
                <a:ea typeface="ＭＳ Ｐゴシック" charset="0"/>
                <a:cs typeface="+mn-cs"/>
              </a:defRPr>
            </a:lvl1pPr>
            <a:lvl2pPr marL="1514475" indent="-1057275" algn="l" defTabSz="1514475" rtl="0" eaLnBrk="0" fontAlgn="base" hangingPunct="0">
              <a:spcBef>
                <a:spcPct val="0"/>
              </a:spcBef>
              <a:spcAft>
                <a:spcPct val="0"/>
              </a:spcAft>
              <a:defRPr sz="6000" kern="1200">
                <a:solidFill>
                  <a:schemeClr val="tx1"/>
                </a:solidFill>
                <a:latin typeface="Calibri" charset="0"/>
                <a:ea typeface="ＭＳ Ｐゴシック" charset="0"/>
                <a:cs typeface="+mn-cs"/>
              </a:defRPr>
            </a:lvl2pPr>
            <a:lvl3pPr marL="3028950" indent="-2114550" algn="l" defTabSz="1514475" rtl="0" eaLnBrk="0" fontAlgn="base" hangingPunct="0">
              <a:spcBef>
                <a:spcPct val="0"/>
              </a:spcBef>
              <a:spcAft>
                <a:spcPct val="0"/>
              </a:spcAft>
              <a:defRPr sz="6000" kern="1200">
                <a:solidFill>
                  <a:schemeClr val="tx1"/>
                </a:solidFill>
                <a:latin typeface="Calibri" charset="0"/>
                <a:ea typeface="ＭＳ Ｐゴシック" charset="0"/>
                <a:cs typeface="+mn-cs"/>
              </a:defRPr>
            </a:lvl3pPr>
            <a:lvl4pPr marL="4545013" indent="-3173413" algn="l" defTabSz="1514475" rtl="0" eaLnBrk="0" fontAlgn="base" hangingPunct="0">
              <a:spcBef>
                <a:spcPct val="0"/>
              </a:spcBef>
              <a:spcAft>
                <a:spcPct val="0"/>
              </a:spcAft>
              <a:defRPr sz="6000" kern="1200">
                <a:solidFill>
                  <a:schemeClr val="tx1"/>
                </a:solidFill>
                <a:latin typeface="Calibri" charset="0"/>
                <a:ea typeface="ＭＳ Ｐゴシック" charset="0"/>
                <a:cs typeface="+mn-cs"/>
              </a:defRPr>
            </a:lvl4pPr>
            <a:lvl5pPr marL="6059488" indent="-4230688" algn="l" defTabSz="1514475" rtl="0" eaLnBrk="0" fontAlgn="base" hangingPunct="0">
              <a:spcBef>
                <a:spcPct val="0"/>
              </a:spcBef>
              <a:spcAft>
                <a:spcPct val="0"/>
              </a:spcAft>
              <a:defRPr sz="6000" kern="1200">
                <a:solidFill>
                  <a:schemeClr val="tx1"/>
                </a:solidFill>
                <a:latin typeface="Calibri" charset="0"/>
                <a:ea typeface="ＭＳ Ｐゴシック" charset="0"/>
                <a:cs typeface="+mn-cs"/>
              </a:defRPr>
            </a:lvl5pPr>
            <a:lvl6pPr marL="2286000" algn="l" defTabSz="914400" rtl="0" eaLnBrk="1" latinLnBrk="0" hangingPunct="1">
              <a:defRPr sz="6000" kern="1200">
                <a:solidFill>
                  <a:schemeClr val="tx1"/>
                </a:solidFill>
                <a:latin typeface="Calibri" charset="0"/>
                <a:ea typeface="ＭＳ Ｐゴシック" charset="0"/>
                <a:cs typeface="+mn-cs"/>
              </a:defRPr>
            </a:lvl6pPr>
            <a:lvl7pPr marL="2743200" algn="l" defTabSz="914400" rtl="0" eaLnBrk="1" latinLnBrk="0" hangingPunct="1">
              <a:defRPr sz="6000" kern="1200">
                <a:solidFill>
                  <a:schemeClr val="tx1"/>
                </a:solidFill>
                <a:latin typeface="Calibri" charset="0"/>
                <a:ea typeface="ＭＳ Ｐゴシック" charset="0"/>
                <a:cs typeface="+mn-cs"/>
              </a:defRPr>
            </a:lvl7pPr>
            <a:lvl8pPr marL="3200400" algn="l" defTabSz="914400" rtl="0" eaLnBrk="1" latinLnBrk="0" hangingPunct="1">
              <a:defRPr sz="6000" kern="1200">
                <a:solidFill>
                  <a:schemeClr val="tx1"/>
                </a:solidFill>
                <a:latin typeface="Calibri" charset="0"/>
                <a:ea typeface="ＭＳ Ｐゴシック" charset="0"/>
                <a:cs typeface="+mn-cs"/>
              </a:defRPr>
            </a:lvl8pPr>
            <a:lvl9pPr marL="3657600" algn="l" defTabSz="914400" rtl="0" eaLnBrk="1" latinLnBrk="0" hangingPunct="1">
              <a:defRPr sz="6000" kern="1200">
                <a:solidFill>
                  <a:schemeClr val="tx1"/>
                </a:solidFill>
                <a:latin typeface="Calibri" charset="0"/>
                <a:ea typeface="ＭＳ Ｐゴシック" charset="0"/>
                <a:cs typeface="+mn-cs"/>
              </a:defRPr>
            </a:lvl9pPr>
          </a:lstStyle>
          <a:p>
            <a:pPr algn="r" eaLnBrk="1" hangingPunct="1">
              <a:defRPr/>
            </a:pPr>
            <a:r>
              <a:rPr lang="en-US" sz="1800" b="1" dirty="0">
                <a:solidFill>
                  <a:schemeClr val="bg1"/>
                </a:solidFill>
              </a:rPr>
              <a:t>ENVISION</a:t>
            </a:r>
          </a:p>
          <a:p>
            <a:pPr algn="r" eaLnBrk="1" hangingPunct="1">
              <a:defRPr/>
            </a:pPr>
            <a:r>
              <a:rPr lang="en-US" sz="1800" b="1" dirty="0">
                <a:solidFill>
                  <a:schemeClr val="bg1"/>
                </a:solidFill>
              </a:rPr>
              <a:t>ENGAGE</a:t>
            </a:r>
          </a:p>
          <a:p>
            <a:pPr algn="r" eaLnBrk="1" hangingPunct="1">
              <a:defRPr/>
            </a:pPr>
            <a:r>
              <a:rPr lang="en-US" sz="1800" b="1" dirty="0">
                <a:solidFill>
                  <a:schemeClr val="bg1"/>
                </a:solidFill>
              </a:rPr>
              <a:t>INNOVATE</a:t>
            </a:r>
          </a:p>
          <a:p>
            <a:pPr algn="r" eaLnBrk="1" hangingPunct="1">
              <a:defRPr/>
            </a:pPr>
            <a:endParaRPr lang="en-US" sz="1800" b="1"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51" r:id="rId1"/>
  </p:sldLayoutIdLst>
  <p:txStyles>
    <p:titleStyle>
      <a:lvl1pPr algn="ctr" defTabSz="1738348" rtl="0" eaLnBrk="1" fontAlgn="base" hangingPunct="1">
        <a:spcBef>
          <a:spcPct val="0"/>
        </a:spcBef>
        <a:spcAft>
          <a:spcPct val="0"/>
        </a:spcAft>
        <a:defRPr sz="16834" kern="1200">
          <a:solidFill>
            <a:schemeClr val="tx1"/>
          </a:solidFill>
          <a:latin typeface="+mj-lt"/>
          <a:ea typeface="ＭＳ Ｐゴシック" charset="0"/>
          <a:cs typeface="ＭＳ Ｐゴシック" charset="0"/>
        </a:defRPr>
      </a:lvl1pPr>
      <a:lvl2pPr algn="ctr" defTabSz="1738348" rtl="0" eaLnBrk="1" fontAlgn="base" hangingPunct="1">
        <a:spcBef>
          <a:spcPct val="0"/>
        </a:spcBef>
        <a:spcAft>
          <a:spcPct val="0"/>
        </a:spcAft>
        <a:defRPr sz="16834">
          <a:solidFill>
            <a:schemeClr val="tx1"/>
          </a:solidFill>
          <a:latin typeface="Calibri" charset="0"/>
          <a:ea typeface="ＭＳ Ｐゴシック" charset="0"/>
          <a:cs typeface="ＭＳ Ｐゴシック" charset="0"/>
        </a:defRPr>
      </a:lvl2pPr>
      <a:lvl3pPr algn="ctr" defTabSz="1738348" rtl="0" eaLnBrk="1" fontAlgn="base" hangingPunct="1">
        <a:spcBef>
          <a:spcPct val="0"/>
        </a:spcBef>
        <a:spcAft>
          <a:spcPct val="0"/>
        </a:spcAft>
        <a:defRPr sz="16834">
          <a:solidFill>
            <a:schemeClr val="tx1"/>
          </a:solidFill>
          <a:latin typeface="Calibri" charset="0"/>
          <a:ea typeface="ＭＳ Ｐゴシック" charset="0"/>
          <a:cs typeface="ＭＳ Ｐゴシック" charset="0"/>
        </a:defRPr>
      </a:lvl3pPr>
      <a:lvl4pPr algn="ctr" defTabSz="1738348" rtl="0" eaLnBrk="1" fontAlgn="base" hangingPunct="1">
        <a:spcBef>
          <a:spcPct val="0"/>
        </a:spcBef>
        <a:spcAft>
          <a:spcPct val="0"/>
        </a:spcAft>
        <a:defRPr sz="16834">
          <a:solidFill>
            <a:schemeClr val="tx1"/>
          </a:solidFill>
          <a:latin typeface="Calibri" charset="0"/>
          <a:ea typeface="ＭＳ Ｐゴシック" charset="0"/>
          <a:cs typeface="ＭＳ Ｐゴシック" charset="0"/>
        </a:defRPr>
      </a:lvl4pPr>
      <a:lvl5pPr algn="ctr" defTabSz="1738348" rtl="0" eaLnBrk="1" fontAlgn="base" hangingPunct="1">
        <a:spcBef>
          <a:spcPct val="0"/>
        </a:spcBef>
        <a:spcAft>
          <a:spcPct val="0"/>
        </a:spcAft>
        <a:defRPr sz="16834">
          <a:solidFill>
            <a:schemeClr val="tx1"/>
          </a:solidFill>
          <a:latin typeface="Calibri" charset="0"/>
          <a:ea typeface="ＭＳ Ｐゴシック" charset="0"/>
          <a:cs typeface="ＭＳ Ｐゴシック" charset="0"/>
        </a:defRPr>
      </a:lvl5pPr>
      <a:lvl6pPr marL="525486" algn="ctr" defTabSz="1740671" rtl="0" eaLnBrk="1" fontAlgn="base" hangingPunct="1">
        <a:spcBef>
          <a:spcPct val="0"/>
        </a:spcBef>
        <a:spcAft>
          <a:spcPct val="0"/>
        </a:spcAft>
        <a:defRPr sz="16834">
          <a:solidFill>
            <a:schemeClr val="tx1"/>
          </a:solidFill>
          <a:latin typeface="Calibri" charset="0"/>
          <a:ea typeface="ＭＳ Ｐゴシック" charset="0"/>
          <a:cs typeface="ＭＳ Ｐゴシック" charset="0"/>
        </a:defRPr>
      </a:lvl6pPr>
      <a:lvl7pPr marL="1050971" algn="ctr" defTabSz="1740671" rtl="0" eaLnBrk="1" fontAlgn="base" hangingPunct="1">
        <a:spcBef>
          <a:spcPct val="0"/>
        </a:spcBef>
        <a:spcAft>
          <a:spcPct val="0"/>
        </a:spcAft>
        <a:defRPr sz="16834">
          <a:solidFill>
            <a:schemeClr val="tx1"/>
          </a:solidFill>
          <a:latin typeface="Calibri" charset="0"/>
          <a:ea typeface="ＭＳ Ｐゴシック" charset="0"/>
          <a:cs typeface="ＭＳ Ｐゴシック" charset="0"/>
        </a:defRPr>
      </a:lvl7pPr>
      <a:lvl8pPr marL="1576457" algn="ctr" defTabSz="1740671" rtl="0" eaLnBrk="1" fontAlgn="base" hangingPunct="1">
        <a:spcBef>
          <a:spcPct val="0"/>
        </a:spcBef>
        <a:spcAft>
          <a:spcPct val="0"/>
        </a:spcAft>
        <a:defRPr sz="16834">
          <a:solidFill>
            <a:schemeClr val="tx1"/>
          </a:solidFill>
          <a:latin typeface="Calibri" charset="0"/>
          <a:ea typeface="ＭＳ Ｐゴシック" charset="0"/>
          <a:cs typeface="ＭＳ Ｐゴシック" charset="0"/>
        </a:defRPr>
      </a:lvl8pPr>
      <a:lvl9pPr marL="2101942" algn="ctr" defTabSz="1740671" rtl="0" eaLnBrk="1" fontAlgn="base" hangingPunct="1">
        <a:spcBef>
          <a:spcPct val="0"/>
        </a:spcBef>
        <a:spcAft>
          <a:spcPct val="0"/>
        </a:spcAft>
        <a:defRPr sz="16834">
          <a:solidFill>
            <a:schemeClr val="tx1"/>
          </a:solidFill>
          <a:latin typeface="Calibri" charset="0"/>
          <a:ea typeface="ＭＳ Ｐゴシック" charset="0"/>
          <a:cs typeface="ＭＳ Ｐゴシック" charset="0"/>
        </a:defRPr>
      </a:lvl9pPr>
    </p:titleStyle>
    <p:bodyStyle>
      <a:lvl1pPr marL="1304423" indent="-1304423" algn="l" defTabSz="1738348" rtl="0" eaLnBrk="1" fontAlgn="base" hangingPunct="1">
        <a:spcBef>
          <a:spcPct val="20000"/>
        </a:spcBef>
        <a:spcAft>
          <a:spcPct val="0"/>
        </a:spcAft>
        <a:buFont typeface="Arial" charset="0"/>
        <a:buChar char="•"/>
        <a:defRPr sz="12167" kern="1200">
          <a:solidFill>
            <a:schemeClr val="tx1"/>
          </a:solidFill>
          <a:latin typeface="+mn-lt"/>
          <a:ea typeface="ＭＳ Ｐゴシック" charset="0"/>
          <a:cs typeface="ＭＳ Ｐゴシック" charset="0"/>
        </a:defRPr>
      </a:lvl1pPr>
      <a:lvl2pPr marL="2828453" indent="-1087460" algn="l" defTabSz="1738348" rtl="0" eaLnBrk="1" fontAlgn="base" hangingPunct="1">
        <a:spcBef>
          <a:spcPct val="20000"/>
        </a:spcBef>
        <a:spcAft>
          <a:spcPct val="0"/>
        </a:spcAft>
        <a:buFont typeface="Arial" charset="0"/>
        <a:buChar char="–"/>
        <a:defRPr sz="10667" kern="1200">
          <a:solidFill>
            <a:schemeClr val="tx1"/>
          </a:solidFill>
          <a:latin typeface="+mn-lt"/>
          <a:ea typeface="ＭＳ Ｐゴシック" charset="0"/>
          <a:cs typeface="+mn-cs"/>
        </a:defRPr>
      </a:lvl2pPr>
      <a:lvl3pPr marL="4352484" indent="-867851" algn="l" defTabSz="1738348" rtl="0" eaLnBrk="1" fontAlgn="base" hangingPunct="1">
        <a:spcBef>
          <a:spcPct val="20000"/>
        </a:spcBef>
        <a:spcAft>
          <a:spcPct val="0"/>
        </a:spcAft>
        <a:buFont typeface="Arial" charset="0"/>
        <a:buChar char="•"/>
        <a:defRPr sz="9167" kern="1200">
          <a:solidFill>
            <a:schemeClr val="tx1"/>
          </a:solidFill>
          <a:latin typeface="+mn-lt"/>
          <a:ea typeface="ＭＳ Ｐゴシック" charset="0"/>
          <a:cs typeface="+mn-cs"/>
        </a:defRPr>
      </a:lvl3pPr>
      <a:lvl4pPr marL="6093477" indent="-867851" algn="l" defTabSz="1738348" rtl="0" eaLnBrk="1" fontAlgn="base" hangingPunct="1">
        <a:spcBef>
          <a:spcPct val="20000"/>
        </a:spcBef>
        <a:spcAft>
          <a:spcPct val="0"/>
        </a:spcAft>
        <a:buFont typeface="Arial" charset="0"/>
        <a:buChar char="–"/>
        <a:defRPr sz="7667" kern="1200">
          <a:solidFill>
            <a:schemeClr val="tx1"/>
          </a:solidFill>
          <a:latin typeface="+mn-lt"/>
          <a:ea typeface="ＭＳ Ｐゴシック" charset="0"/>
          <a:cs typeface="+mn-cs"/>
        </a:defRPr>
      </a:lvl4pPr>
      <a:lvl5pPr marL="7834470" indent="-867851" algn="l" defTabSz="1738348" rtl="0" eaLnBrk="1" fontAlgn="base" hangingPunct="1">
        <a:spcBef>
          <a:spcPct val="20000"/>
        </a:spcBef>
        <a:spcAft>
          <a:spcPct val="0"/>
        </a:spcAft>
        <a:buFont typeface="Arial" charset="0"/>
        <a:buChar char="»"/>
        <a:defRPr sz="7667" kern="1200">
          <a:solidFill>
            <a:schemeClr val="tx1"/>
          </a:solidFill>
          <a:latin typeface="+mn-lt"/>
          <a:ea typeface="ＭＳ Ｐゴシック" charset="0"/>
          <a:cs typeface="+mn-cs"/>
        </a:defRPr>
      </a:lvl5pPr>
      <a:lvl6pPr marL="9578605" indent="-870782" algn="l" defTabSz="1741565" rtl="0" eaLnBrk="1" latinLnBrk="0" hangingPunct="1">
        <a:spcBef>
          <a:spcPct val="20000"/>
        </a:spcBef>
        <a:buFont typeface="Arial"/>
        <a:buChar char="•"/>
        <a:defRPr sz="7667" kern="1200">
          <a:solidFill>
            <a:schemeClr val="tx1"/>
          </a:solidFill>
          <a:latin typeface="+mn-lt"/>
          <a:ea typeface="+mn-ea"/>
          <a:cs typeface="+mn-cs"/>
        </a:defRPr>
      </a:lvl6pPr>
      <a:lvl7pPr marL="11320171" indent="-870782" algn="l" defTabSz="1741565" rtl="0" eaLnBrk="1" latinLnBrk="0" hangingPunct="1">
        <a:spcBef>
          <a:spcPct val="20000"/>
        </a:spcBef>
        <a:buFont typeface="Arial"/>
        <a:buChar char="•"/>
        <a:defRPr sz="7667" kern="1200">
          <a:solidFill>
            <a:schemeClr val="tx1"/>
          </a:solidFill>
          <a:latin typeface="+mn-lt"/>
          <a:ea typeface="+mn-ea"/>
          <a:cs typeface="+mn-cs"/>
        </a:defRPr>
      </a:lvl7pPr>
      <a:lvl8pPr marL="13061736" indent="-870782" algn="l" defTabSz="1741565" rtl="0" eaLnBrk="1" latinLnBrk="0" hangingPunct="1">
        <a:spcBef>
          <a:spcPct val="20000"/>
        </a:spcBef>
        <a:buFont typeface="Arial"/>
        <a:buChar char="•"/>
        <a:defRPr sz="7667" kern="1200">
          <a:solidFill>
            <a:schemeClr val="tx1"/>
          </a:solidFill>
          <a:latin typeface="+mn-lt"/>
          <a:ea typeface="+mn-ea"/>
          <a:cs typeface="+mn-cs"/>
        </a:defRPr>
      </a:lvl8pPr>
      <a:lvl9pPr marL="14803301" indent="-870782" algn="l" defTabSz="1741565" rtl="0" eaLnBrk="1" latinLnBrk="0" hangingPunct="1">
        <a:spcBef>
          <a:spcPct val="20000"/>
        </a:spcBef>
        <a:buFont typeface="Arial"/>
        <a:buChar char="•"/>
        <a:defRPr sz="7667" kern="1200">
          <a:solidFill>
            <a:schemeClr val="tx1"/>
          </a:solidFill>
          <a:latin typeface="+mn-lt"/>
          <a:ea typeface="+mn-ea"/>
          <a:cs typeface="+mn-cs"/>
        </a:defRPr>
      </a:lvl9pPr>
    </p:bodyStyle>
    <p:otherStyle>
      <a:defPPr>
        <a:defRPr lang="en-US"/>
      </a:defPPr>
      <a:lvl1pPr marL="0" algn="l" defTabSz="1741565" rtl="0" eaLnBrk="1" latinLnBrk="0" hangingPunct="1">
        <a:defRPr sz="6833" kern="1200">
          <a:solidFill>
            <a:schemeClr val="tx1"/>
          </a:solidFill>
          <a:latin typeface="+mn-lt"/>
          <a:ea typeface="+mn-ea"/>
          <a:cs typeface="+mn-cs"/>
        </a:defRPr>
      </a:lvl1pPr>
      <a:lvl2pPr marL="1741565" algn="l" defTabSz="1741565" rtl="0" eaLnBrk="1" latinLnBrk="0" hangingPunct="1">
        <a:defRPr sz="6833" kern="1200">
          <a:solidFill>
            <a:schemeClr val="tx1"/>
          </a:solidFill>
          <a:latin typeface="+mn-lt"/>
          <a:ea typeface="+mn-ea"/>
          <a:cs typeface="+mn-cs"/>
        </a:defRPr>
      </a:lvl2pPr>
      <a:lvl3pPr marL="3483130" algn="l" defTabSz="1741565" rtl="0" eaLnBrk="1" latinLnBrk="0" hangingPunct="1">
        <a:defRPr sz="6833" kern="1200">
          <a:solidFill>
            <a:schemeClr val="tx1"/>
          </a:solidFill>
          <a:latin typeface="+mn-lt"/>
          <a:ea typeface="+mn-ea"/>
          <a:cs typeface="+mn-cs"/>
        </a:defRPr>
      </a:lvl3pPr>
      <a:lvl4pPr marL="5224694" algn="l" defTabSz="1741565" rtl="0" eaLnBrk="1" latinLnBrk="0" hangingPunct="1">
        <a:defRPr sz="6833" kern="1200">
          <a:solidFill>
            <a:schemeClr val="tx1"/>
          </a:solidFill>
          <a:latin typeface="+mn-lt"/>
          <a:ea typeface="+mn-ea"/>
          <a:cs typeface="+mn-cs"/>
        </a:defRPr>
      </a:lvl4pPr>
      <a:lvl5pPr marL="6966259" algn="l" defTabSz="1741565" rtl="0" eaLnBrk="1" latinLnBrk="0" hangingPunct="1">
        <a:defRPr sz="6833" kern="1200">
          <a:solidFill>
            <a:schemeClr val="tx1"/>
          </a:solidFill>
          <a:latin typeface="+mn-lt"/>
          <a:ea typeface="+mn-ea"/>
          <a:cs typeface="+mn-cs"/>
        </a:defRPr>
      </a:lvl5pPr>
      <a:lvl6pPr marL="8707824" algn="l" defTabSz="1741565" rtl="0" eaLnBrk="1" latinLnBrk="0" hangingPunct="1">
        <a:defRPr sz="6833" kern="1200">
          <a:solidFill>
            <a:schemeClr val="tx1"/>
          </a:solidFill>
          <a:latin typeface="+mn-lt"/>
          <a:ea typeface="+mn-ea"/>
          <a:cs typeface="+mn-cs"/>
        </a:defRPr>
      </a:lvl6pPr>
      <a:lvl7pPr marL="10449387" algn="l" defTabSz="1741565" rtl="0" eaLnBrk="1" latinLnBrk="0" hangingPunct="1">
        <a:defRPr sz="6833" kern="1200">
          <a:solidFill>
            <a:schemeClr val="tx1"/>
          </a:solidFill>
          <a:latin typeface="+mn-lt"/>
          <a:ea typeface="+mn-ea"/>
          <a:cs typeface="+mn-cs"/>
        </a:defRPr>
      </a:lvl7pPr>
      <a:lvl8pPr marL="12190954" algn="l" defTabSz="1741565" rtl="0" eaLnBrk="1" latinLnBrk="0" hangingPunct="1">
        <a:defRPr sz="6833" kern="1200">
          <a:solidFill>
            <a:schemeClr val="tx1"/>
          </a:solidFill>
          <a:latin typeface="+mn-lt"/>
          <a:ea typeface="+mn-ea"/>
          <a:cs typeface="+mn-cs"/>
        </a:defRPr>
      </a:lvl8pPr>
      <a:lvl9pPr marL="13932519" algn="l" defTabSz="1741565" rtl="0" eaLnBrk="1" latinLnBrk="0" hangingPunct="1">
        <a:defRPr sz="683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aurentaylor@email.arizona.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hyperlink" Target="https://www.bing.com/videos/search?q=how+to+embed+a+qr+code+for+references&amp;docid=608054311204948619&amp;mid=B781CCF5A52E292F98C8B781CCF5A52E292F98C8&amp;view=detail&amp;FORM=VIREH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761" y="1040163"/>
            <a:ext cx="26728053" cy="883988"/>
          </a:xfrm>
        </p:spPr>
        <p:txBody>
          <a:bodyPr/>
          <a:lstStyle/>
          <a:p>
            <a:r>
              <a:rPr lang="en-US" sz="5500" dirty="0"/>
              <a:t>College of Nursing Poster Tips </a:t>
            </a:r>
          </a:p>
        </p:txBody>
      </p:sp>
      <p:sp>
        <p:nvSpPr>
          <p:cNvPr id="3" name="Text Placeholder 2"/>
          <p:cNvSpPr>
            <a:spLocks noGrp="1"/>
          </p:cNvSpPr>
          <p:nvPr>
            <p:ph type="body" idx="1"/>
          </p:nvPr>
        </p:nvSpPr>
        <p:spPr>
          <a:xfrm>
            <a:off x="651182" y="2745846"/>
            <a:ext cx="8371625" cy="692829"/>
          </a:xfrm>
        </p:spPr>
        <p:txBody>
          <a:bodyPr/>
          <a:lstStyle/>
          <a:p>
            <a:r>
              <a:rPr lang="en-US" sz="4200" dirty="0"/>
              <a:t>Let the Template do the Work</a:t>
            </a:r>
          </a:p>
        </p:txBody>
      </p:sp>
      <p:sp>
        <p:nvSpPr>
          <p:cNvPr id="5" name="Text Placeholder 4"/>
          <p:cNvSpPr>
            <a:spLocks noGrp="1"/>
          </p:cNvSpPr>
          <p:nvPr>
            <p:ph type="body" sz="quarter" idx="3"/>
          </p:nvPr>
        </p:nvSpPr>
        <p:spPr>
          <a:xfrm>
            <a:off x="651182" y="9892247"/>
            <a:ext cx="8317590" cy="692829"/>
          </a:xfrm>
        </p:spPr>
        <p:txBody>
          <a:bodyPr/>
          <a:lstStyle/>
          <a:p>
            <a:r>
              <a:rPr lang="en-US" sz="4200" dirty="0"/>
              <a:t>White Space is a Good Thing</a:t>
            </a:r>
          </a:p>
        </p:txBody>
      </p:sp>
      <p:sp>
        <p:nvSpPr>
          <p:cNvPr id="6" name="Content Placeholder 5"/>
          <p:cNvSpPr>
            <a:spLocks noGrp="1"/>
          </p:cNvSpPr>
          <p:nvPr>
            <p:ph sz="quarter" idx="4"/>
          </p:nvPr>
        </p:nvSpPr>
        <p:spPr>
          <a:xfrm>
            <a:off x="651182" y="10776461"/>
            <a:ext cx="7921307" cy="1590738"/>
          </a:xfrm>
        </p:spPr>
        <p:txBody>
          <a:bodyPr/>
          <a:lstStyle/>
          <a:p>
            <a:pPr marL="457200" indent="-457200">
              <a:buFont typeface="Arial" panose="020B0604020202020204" pitchFamily="34" charset="0"/>
              <a:buChar char="•"/>
            </a:pPr>
            <a:r>
              <a:rPr lang="en-US" sz="2800" dirty="0"/>
              <a:t>Posters that have plenty of white space between and around sections of content are much easier to read and more pleasing to the eye. </a:t>
            </a:r>
          </a:p>
          <a:p>
            <a:pPr marL="457200" indent="-457200">
              <a:buFont typeface="Arial" panose="020B0604020202020204" pitchFamily="34" charset="0"/>
              <a:buChar char="•"/>
            </a:pPr>
            <a:endParaRPr lang="en-US" sz="2400" dirty="0"/>
          </a:p>
        </p:txBody>
      </p:sp>
      <p:sp>
        <p:nvSpPr>
          <p:cNvPr id="9" name="Text Placeholder 8"/>
          <p:cNvSpPr>
            <a:spLocks noGrp="1"/>
          </p:cNvSpPr>
          <p:nvPr>
            <p:ph type="body" idx="16"/>
          </p:nvPr>
        </p:nvSpPr>
        <p:spPr>
          <a:xfrm>
            <a:off x="264761" y="1758273"/>
            <a:ext cx="25397092" cy="692829"/>
          </a:xfrm>
        </p:spPr>
        <p:txBody>
          <a:bodyPr/>
          <a:lstStyle/>
          <a:p>
            <a:r>
              <a:rPr lang="en-US" sz="3600" dirty="0"/>
              <a:t>CON Research and Clinical Scholarship Committee (RACS)</a:t>
            </a:r>
          </a:p>
        </p:txBody>
      </p:sp>
      <p:sp>
        <p:nvSpPr>
          <p:cNvPr id="10" name="Content Placeholder 9"/>
          <p:cNvSpPr>
            <a:spLocks noGrp="1"/>
          </p:cNvSpPr>
          <p:nvPr>
            <p:ph sz="quarter" idx="17"/>
          </p:nvPr>
        </p:nvSpPr>
        <p:spPr>
          <a:xfrm>
            <a:off x="651182" y="3701560"/>
            <a:ext cx="8163805" cy="2269582"/>
          </a:xfrm>
        </p:spPr>
        <p:txBody>
          <a:bodyPr/>
          <a:lstStyle/>
          <a:p>
            <a:pPr marL="457200" indent="-457200">
              <a:buFont typeface="Arial" panose="020B0604020202020204" pitchFamily="34" charset="0"/>
              <a:buChar char="•"/>
            </a:pPr>
            <a:r>
              <a:rPr lang="en-US" sz="2800" dirty="0"/>
              <a:t>Proper formatting has been pre-set for you on all CON Poster Templates, including alignment, column width, font type, size and color. When pasting text into the template, it is best to right click and select “Paste as Plain Text”. </a:t>
            </a:r>
          </a:p>
        </p:txBody>
      </p:sp>
      <p:sp>
        <p:nvSpPr>
          <p:cNvPr id="11" name="Text Placeholder 2"/>
          <p:cNvSpPr txBox="1">
            <a:spLocks/>
          </p:cNvSpPr>
          <p:nvPr/>
        </p:nvSpPr>
        <p:spPr>
          <a:xfrm>
            <a:off x="651182" y="6437734"/>
            <a:ext cx="8371625" cy="692829"/>
          </a:xfrm>
          <a:prstGeom prst="rect">
            <a:avLst/>
          </a:prstGeom>
          <a:noFill/>
        </p:spPr>
        <p:txBody>
          <a:bodyPr lIns="208983" tIns="104492" rIns="208983" bIns="104492" anchor="t"/>
          <a:lstStyle>
            <a:lvl1pPr marL="0" indent="0" algn="l" defTabSz="1738348" rtl="0" eaLnBrk="1" fontAlgn="base" hangingPunct="1">
              <a:spcBef>
                <a:spcPct val="20000"/>
              </a:spcBef>
              <a:spcAft>
                <a:spcPct val="0"/>
              </a:spcAft>
              <a:buFont typeface="Arial" charset="0"/>
              <a:buNone/>
              <a:defRPr sz="4167" b="1" kern="1200">
                <a:solidFill>
                  <a:srgbClr val="991329"/>
                </a:solidFill>
                <a:latin typeface="+mn-lt"/>
                <a:ea typeface="ＭＳ Ｐゴシック" charset="0"/>
                <a:cs typeface="ＭＳ Ｐゴシック" charset="0"/>
              </a:defRPr>
            </a:lvl1pPr>
            <a:lvl2pPr marL="1741565" indent="0" algn="l" defTabSz="1738348" rtl="0" eaLnBrk="1" fontAlgn="base" hangingPunct="1">
              <a:spcBef>
                <a:spcPct val="20000"/>
              </a:spcBef>
              <a:spcAft>
                <a:spcPct val="0"/>
              </a:spcAft>
              <a:buFont typeface="Arial" charset="0"/>
              <a:buNone/>
              <a:defRPr sz="7667" b="1" kern="1200">
                <a:solidFill>
                  <a:schemeClr val="tx1"/>
                </a:solidFill>
                <a:latin typeface="+mn-lt"/>
                <a:ea typeface="ＭＳ Ｐゴシック" charset="0"/>
                <a:cs typeface="+mn-cs"/>
              </a:defRPr>
            </a:lvl2pPr>
            <a:lvl3pPr marL="3483130" indent="0" algn="l" defTabSz="1738348" rtl="0" eaLnBrk="1" fontAlgn="base" hangingPunct="1">
              <a:spcBef>
                <a:spcPct val="20000"/>
              </a:spcBef>
              <a:spcAft>
                <a:spcPct val="0"/>
              </a:spcAft>
              <a:buFont typeface="Arial" charset="0"/>
              <a:buNone/>
              <a:defRPr sz="6833" b="1" kern="1200">
                <a:solidFill>
                  <a:schemeClr val="tx1"/>
                </a:solidFill>
                <a:latin typeface="+mn-lt"/>
                <a:ea typeface="ＭＳ Ｐゴシック" charset="0"/>
                <a:cs typeface="+mn-cs"/>
              </a:defRPr>
            </a:lvl3pPr>
            <a:lvl4pPr marL="5224694" indent="0" algn="l" defTabSz="1738348" rtl="0" eaLnBrk="1" fontAlgn="base" hangingPunct="1">
              <a:spcBef>
                <a:spcPct val="20000"/>
              </a:spcBef>
              <a:spcAft>
                <a:spcPct val="0"/>
              </a:spcAft>
              <a:buFont typeface="Arial" charset="0"/>
              <a:buNone/>
              <a:defRPr sz="6167" b="1" kern="1200">
                <a:solidFill>
                  <a:schemeClr val="tx1"/>
                </a:solidFill>
                <a:latin typeface="+mn-lt"/>
                <a:ea typeface="ＭＳ Ｐゴシック" charset="0"/>
                <a:cs typeface="+mn-cs"/>
              </a:defRPr>
            </a:lvl4pPr>
            <a:lvl5pPr marL="6966259" indent="0" algn="l" defTabSz="1738348" rtl="0" eaLnBrk="1" fontAlgn="base" hangingPunct="1">
              <a:spcBef>
                <a:spcPct val="20000"/>
              </a:spcBef>
              <a:spcAft>
                <a:spcPct val="0"/>
              </a:spcAft>
              <a:buFont typeface="Arial" charset="0"/>
              <a:buNone/>
              <a:defRPr sz="6167" b="1" kern="1200">
                <a:solidFill>
                  <a:schemeClr val="tx1"/>
                </a:solidFill>
                <a:latin typeface="+mn-lt"/>
                <a:ea typeface="ＭＳ Ｐゴシック" charset="0"/>
                <a:cs typeface="+mn-cs"/>
              </a:defRPr>
            </a:lvl5pPr>
            <a:lvl6pPr marL="8707824" indent="0" algn="l" defTabSz="1741565" rtl="0" eaLnBrk="1" latinLnBrk="0" hangingPunct="1">
              <a:spcBef>
                <a:spcPct val="20000"/>
              </a:spcBef>
              <a:buFont typeface="Arial"/>
              <a:buNone/>
              <a:defRPr sz="6167" b="1" kern="1200">
                <a:solidFill>
                  <a:schemeClr val="tx1"/>
                </a:solidFill>
                <a:latin typeface="+mn-lt"/>
                <a:ea typeface="+mn-ea"/>
                <a:cs typeface="+mn-cs"/>
              </a:defRPr>
            </a:lvl6pPr>
            <a:lvl7pPr marL="10449387" indent="0" algn="l" defTabSz="1741565" rtl="0" eaLnBrk="1" latinLnBrk="0" hangingPunct="1">
              <a:spcBef>
                <a:spcPct val="20000"/>
              </a:spcBef>
              <a:buFont typeface="Arial"/>
              <a:buNone/>
              <a:defRPr sz="6167" b="1" kern="1200">
                <a:solidFill>
                  <a:schemeClr val="tx1"/>
                </a:solidFill>
                <a:latin typeface="+mn-lt"/>
                <a:ea typeface="+mn-ea"/>
                <a:cs typeface="+mn-cs"/>
              </a:defRPr>
            </a:lvl7pPr>
            <a:lvl8pPr marL="12190954" indent="0" algn="l" defTabSz="1741565" rtl="0" eaLnBrk="1" latinLnBrk="0" hangingPunct="1">
              <a:spcBef>
                <a:spcPct val="20000"/>
              </a:spcBef>
              <a:buFont typeface="Arial"/>
              <a:buNone/>
              <a:defRPr sz="6167" b="1" kern="1200">
                <a:solidFill>
                  <a:schemeClr val="tx1"/>
                </a:solidFill>
                <a:latin typeface="+mn-lt"/>
                <a:ea typeface="+mn-ea"/>
                <a:cs typeface="+mn-cs"/>
              </a:defRPr>
            </a:lvl8pPr>
            <a:lvl9pPr marL="13932519" indent="0" algn="l" defTabSz="1741565" rtl="0" eaLnBrk="1" latinLnBrk="0" hangingPunct="1">
              <a:spcBef>
                <a:spcPct val="20000"/>
              </a:spcBef>
              <a:buFont typeface="Arial"/>
              <a:buNone/>
              <a:defRPr sz="6167" b="1" kern="1200">
                <a:solidFill>
                  <a:schemeClr val="tx1"/>
                </a:solidFill>
                <a:latin typeface="+mn-lt"/>
                <a:ea typeface="+mn-ea"/>
                <a:cs typeface="+mn-cs"/>
              </a:defRPr>
            </a:lvl9pPr>
          </a:lstStyle>
          <a:p>
            <a:r>
              <a:rPr lang="en-US" sz="4200" dirty="0"/>
              <a:t>Don’t make it fit</a:t>
            </a:r>
          </a:p>
        </p:txBody>
      </p:sp>
      <p:sp>
        <p:nvSpPr>
          <p:cNvPr id="12" name="Content Placeholder 9"/>
          <p:cNvSpPr txBox="1">
            <a:spLocks/>
          </p:cNvSpPr>
          <p:nvPr/>
        </p:nvSpPr>
        <p:spPr>
          <a:xfrm>
            <a:off x="651182" y="7386932"/>
            <a:ext cx="7640021" cy="2065027"/>
          </a:xfrm>
          <a:prstGeom prst="rect">
            <a:avLst/>
          </a:prstGeom>
        </p:spPr>
        <p:txBody>
          <a:bodyPr lIns="208983" tIns="104492" rIns="208983" bIns="104492"/>
          <a:lstStyle>
            <a:lvl1pPr marL="0" indent="0" algn="l" defTabSz="1738348" rtl="0" eaLnBrk="1" fontAlgn="base" hangingPunct="1">
              <a:spcBef>
                <a:spcPts val="690"/>
              </a:spcBef>
              <a:spcAft>
                <a:spcPct val="0"/>
              </a:spcAft>
              <a:buFontTx/>
              <a:buNone/>
              <a:defRPr sz="2833" kern="1200">
                <a:solidFill>
                  <a:schemeClr val="tx1"/>
                </a:solidFill>
                <a:latin typeface="+mn-lt"/>
                <a:ea typeface="ＭＳ Ｐゴシック" charset="0"/>
                <a:cs typeface="ＭＳ Ｐゴシック" charset="0"/>
              </a:defRPr>
            </a:lvl1pPr>
            <a:lvl2pPr marL="2828453" indent="-1087460"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2pPr>
            <a:lvl3pPr marL="4352484" indent="-867851"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3pPr>
            <a:lvl4pPr marL="6093477" indent="-867851"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4pPr>
            <a:lvl5pPr marL="7834470" indent="-867851"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5pPr>
            <a:lvl6pPr marL="9578605" indent="-870782" algn="l" defTabSz="1741565" rtl="0" eaLnBrk="1" latinLnBrk="0" hangingPunct="1">
              <a:spcBef>
                <a:spcPct val="20000"/>
              </a:spcBef>
              <a:buFont typeface="Arial"/>
              <a:buChar char="•"/>
              <a:defRPr sz="6167" kern="1200">
                <a:solidFill>
                  <a:schemeClr val="tx1"/>
                </a:solidFill>
                <a:latin typeface="+mn-lt"/>
                <a:ea typeface="+mn-ea"/>
                <a:cs typeface="+mn-cs"/>
              </a:defRPr>
            </a:lvl6pPr>
            <a:lvl7pPr marL="11320171" indent="-870782" algn="l" defTabSz="1741565" rtl="0" eaLnBrk="1" latinLnBrk="0" hangingPunct="1">
              <a:spcBef>
                <a:spcPct val="20000"/>
              </a:spcBef>
              <a:buFont typeface="Arial"/>
              <a:buChar char="•"/>
              <a:defRPr sz="6167" kern="1200">
                <a:solidFill>
                  <a:schemeClr val="tx1"/>
                </a:solidFill>
                <a:latin typeface="+mn-lt"/>
                <a:ea typeface="+mn-ea"/>
                <a:cs typeface="+mn-cs"/>
              </a:defRPr>
            </a:lvl7pPr>
            <a:lvl8pPr marL="13061736" indent="-870782" algn="l" defTabSz="1741565" rtl="0" eaLnBrk="1" latinLnBrk="0" hangingPunct="1">
              <a:spcBef>
                <a:spcPct val="20000"/>
              </a:spcBef>
              <a:buFont typeface="Arial"/>
              <a:buChar char="•"/>
              <a:defRPr sz="6167" kern="1200">
                <a:solidFill>
                  <a:schemeClr val="tx1"/>
                </a:solidFill>
                <a:latin typeface="+mn-lt"/>
                <a:ea typeface="+mn-ea"/>
                <a:cs typeface="+mn-cs"/>
              </a:defRPr>
            </a:lvl8pPr>
            <a:lvl9pPr marL="14803301" indent="-870782" algn="l" defTabSz="1741565" rtl="0" eaLnBrk="1" latinLnBrk="0" hangingPunct="1">
              <a:spcBef>
                <a:spcPct val="20000"/>
              </a:spcBef>
              <a:buFont typeface="Arial"/>
              <a:buChar char="•"/>
              <a:defRPr sz="6167" kern="1200">
                <a:solidFill>
                  <a:schemeClr val="tx1"/>
                </a:solidFill>
                <a:latin typeface="+mn-lt"/>
                <a:ea typeface="+mn-ea"/>
                <a:cs typeface="+mn-cs"/>
              </a:defRPr>
            </a:lvl9pPr>
          </a:lstStyle>
          <a:p>
            <a:pPr marL="457200" indent="-457200">
              <a:buFont typeface="Arial" panose="020B0604020202020204" pitchFamily="34" charset="0"/>
              <a:buChar char="•"/>
            </a:pPr>
            <a:r>
              <a:rPr lang="en-US" sz="2800" dirty="0"/>
              <a:t>If the content you want to include on your poster does not fit inside the template, you need to trim the text. Do not change the size of the columns or the font to “make it fit”.</a:t>
            </a:r>
          </a:p>
        </p:txBody>
      </p:sp>
      <p:sp>
        <p:nvSpPr>
          <p:cNvPr id="15" name="Text Placeholder 4"/>
          <p:cNvSpPr txBox="1">
            <a:spLocks/>
          </p:cNvSpPr>
          <p:nvPr/>
        </p:nvSpPr>
        <p:spPr>
          <a:xfrm>
            <a:off x="9252383" y="2745846"/>
            <a:ext cx="8984547" cy="692829"/>
          </a:xfrm>
          <a:prstGeom prst="rect">
            <a:avLst/>
          </a:prstGeom>
        </p:spPr>
        <p:txBody>
          <a:bodyPr lIns="208983" tIns="104492" rIns="208983" bIns="104492" anchor="t"/>
          <a:lstStyle>
            <a:lvl1pPr marL="0" indent="0" algn="l" defTabSz="1738348" rtl="0" eaLnBrk="1" fontAlgn="base" hangingPunct="1">
              <a:spcBef>
                <a:spcPct val="20000"/>
              </a:spcBef>
              <a:spcAft>
                <a:spcPct val="0"/>
              </a:spcAft>
              <a:buFont typeface="Arial" charset="0"/>
              <a:buNone/>
              <a:defRPr sz="4167" b="1" kern="1200">
                <a:solidFill>
                  <a:srgbClr val="991329"/>
                </a:solidFill>
                <a:latin typeface="+mn-lt"/>
                <a:ea typeface="ＭＳ Ｐゴシック" charset="0"/>
                <a:cs typeface="ＭＳ Ｐゴシック" charset="0"/>
              </a:defRPr>
            </a:lvl1pPr>
            <a:lvl2pPr marL="1741565" indent="0" algn="l" defTabSz="1738348" rtl="0" eaLnBrk="1" fontAlgn="base" hangingPunct="1">
              <a:spcBef>
                <a:spcPct val="20000"/>
              </a:spcBef>
              <a:spcAft>
                <a:spcPct val="0"/>
              </a:spcAft>
              <a:buFont typeface="Arial" charset="0"/>
              <a:buNone/>
              <a:defRPr sz="7667" b="1" kern="1200">
                <a:solidFill>
                  <a:schemeClr val="tx1"/>
                </a:solidFill>
                <a:latin typeface="+mn-lt"/>
                <a:ea typeface="ＭＳ Ｐゴシック" charset="0"/>
                <a:cs typeface="+mn-cs"/>
              </a:defRPr>
            </a:lvl2pPr>
            <a:lvl3pPr marL="3483130" indent="0" algn="l" defTabSz="1738348" rtl="0" eaLnBrk="1" fontAlgn="base" hangingPunct="1">
              <a:spcBef>
                <a:spcPct val="20000"/>
              </a:spcBef>
              <a:spcAft>
                <a:spcPct val="0"/>
              </a:spcAft>
              <a:buFont typeface="Arial" charset="0"/>
              <a:buNone/>
              <a:defRPr sz="6833" b="1" kern="1200">
                <a:solidFill>
                  <a:schemeClr val="tx1"/>
                </a:solidFill>
                <a:latin typeface="+mn-lt"/>
                <a:ea typeface="ＭＳ Ｐゴシック" charset="0"/>
                <a:cs typeface="+mn-cs"/>
              </a:defRPr>
            </a:lvl3pPr>
            <a:lvl4pPr marL="5224694" indent="0" algn="l" defTabSz="1738348" rtl="0" eaLnBrk="1" fontAlgn="base" hangingPunct="1">
              <a:spcBef>
                <a:spcPct val="20000"/>
              </a:spcBef>
              <a:spcAft>
                <a:spcPct val="0"/>
              </a:spcAft>
              <a:buFont typeface="Arial" charset="0"/>
              <a:buNone/>
              <a:defRPr sz="6167" b="1" kern="1200">
                <a:solidFill>
                  <a:schemeClr val="tx1"/>
                </a:solidFill>
                <a:latin typeface="+mn-lt"/>
                <a:ea typeface="ＭＳ Ｐゴシック" charset="0"/>
                <a:cs typeface="+mn-cs"/>
              </a:defRPr>
            </a:lvl4pPr>
            <a:lvl5pPr marL="6966259" indent="0" algn="l" defTabSz="1738348" rtl="0" eaLnBrk="1" fontAlgn="base" hangingPunct="1">
              <a:spcBef>
                <a:spcPct val="20000"/>
              </a:spcBef>
              <a:spcAft>
                <a:spcPct val="0"/>
              </a:spcAft>
              <a:buFont typeface="Arial" charset="0"/>
              <a:buNone/>
              <a:defRPr sz="6167" b="1" kern="1200">
                <a:solidFill>
                  <a:schemeClr val="tx1"/>
                </a:solidFill>
                <a:latin typeface="+mn-lt"/>
                <a:ea typeface="ＭＳ Ｐゴシック" charset="0"/>
                <a:cs typeface="+mn-cs"/>
              </a:defRPr>
            </a:lvl5pPr>
            <a:lvl6pPr marL="8707824" indent="0" algn="l" defTabSz="1741565" rtl="0" eaLnBrk="1" latinLnBrk="0" hangingPunct="1">
              <a:spcBef>
                <a:spcPct val="20000"/>
              </a:spcBef>
              <a:buFont typeface="Arial"/>
              <a:buNone/>
              <a:defRPr sz="6167" b="1" kern="1200">
                <a:solidFill>
                  <a:schemeClr val="tx1"/>
                </a:solidFill>
                <a:latin typeface="+mn-lt"/>
                <a:ea typeface="+mn-ea"/>
                <a:cs typeface="+mn-cs"/>
              </a:defRPr>
            </a:lvl6pPr>
            <a:lvl7pPr marL="10449387" indent="0" algn="l" defTabSz="1741565" rtl="0" eaLnBrk="1" latinLnBrk="0" hangingPunct="1">
              <a:spcBef>
                <a:spcPct val="20000"/>
              </a:spcBef>
              <a:buFont typeface="Arial"/>
              <a:buNone/>
              <a:defRPr sz="6167" b="1" kern="1200">
                <a:solidFill>
                  <a:schemeClr val="tx1"/>
                </a:solidFill>
                <a:latin typeface="+mn-lt"/>
                <a:ea typeface="+mn-ea"/>
                <a:cs typeface="+mn-cs"/>
              </a:defRPr>
            </a:lvl7pPr>
            <a:lvl8pPr marL="12190954" indent="0" algn="l" defTabSz="1741565" rtl="0" eaLnBrk="1" latinLnBrk="0" hangingPunct="1">
              <a:spcBef>
                <a:spcPct val="20000"/>
              </a:spcBef>
              <a:buFont typeface="Arial"/>
              <a:buNone/>
              <a:defRPr sz="6167" b="1" kern="1200">
                <a:solidFill>
                  <a:schemeClr val="tx1"/>
                </a:solidFill>
                <a:latin typeface="+mn-lt"/>
                <a:ea typeface="+mn-ea"/>
                <a:cs typeface="+mn-cs"/>
              </a:defRPr>
            </a:lvl8pPr>
            <a:lvl9pPr marL="13932519" indent="0" algn="l" defTabSz="1741565" rtl="0" eaLnBrk="1" latinLnBrk="0" hangingPunct="1">
              <a:spcBef>
                <a:spcPct val="20000"/>
              </a:spcBef>
              <a:buFont typeface="Arial"/>
              <a:buNone/>
              <a:defRPr sz="6167" b="1" kern="1200">
                <a:solidFill>
                  <a:schemeClr val="tx1"/>
                </a:solidFill>
                <a:latin typeface="+mn-lt"/>
                <a:ea typeface="+mn-ea"/>
                <a:cs typeface="+mn-cs"/>
              </a:defRPr>
            </a:lvl9pPr>
          </a:lstStyle>
          <a:p>
            <a:r>
              <a:rPr lang="en-US" sz="4200" dirty="0"/>
              <a:t>Photos and Images </a:t>
            </a:r>
          </a:p>
        </p:txBody>
      </p:sp>
      <p:sp>
        <p:nvSpPr>
          <p:cNvPr id="16" name="Content Placeholder 5"/>
          <p:cNvSpPr txBox="1">
            <a:spLocks/>
          </p:cNvSpPr>
          <p:nvPr/>
        </p:nvSpPr>
        <p:spPr>
          <a:xfrm>
            <a:off x="9252383" y="3701560"/>
            <a:ext cx="9083257" cy="10153392"/>
          </a:xfrm>
          <a:prstGeom prst="rect">
            <a:avLst/>
          </a:prstGeom>
        </p:spPr>
        <p:txBody>
          <a:bodyPr lIns="208983" tIns="104492" rIns="208983" bIns="104492"/>
          <a:lstStyle>
            <a:lvl1pPr marL="0" indent="0" algn="l" defTabSz="1738348" rtl="0" eaLnBrk="1" fontAlgn="base" hangingPunct="1">
              <a:spcBef>
                <a:spcPts val="690"/>
              </a:spcBef>
              <a:spcAft>
                <a:spcPct val="0"/>
              </a:spcAft>
              <a:buFontTx/>
              <a:buNone/>
              <a:defRPr sz="2833" kern="1200">
                <a:solidFill>
                  <a:schemeClr val="tx1"/>
                </a:solidFill>
                <a:latin typeface="+mn-lt"/>
                <a:ea typeface="ＭＳ Ｐゴシック" charset="0"/>
                <a:cs typeface="ＭＳ Ｐゴシック" charset="0"/>
              </a:defRPr>
            </a:lvl1pPr>
            <a:lvl2pPr marL="2828453" indent="-1087460"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2pPr>
            <a:lvl3pPr marL="4352484" indent="-867851"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3pPr>
            <a:lvl4pPr marL="6093477" indent="-867851"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4pPr>
            <a:lvl5pPr marL="7834470" indent="-867851"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5pPr>
            <a:lvl6pPr marL="9578605" indent="-870782" algn="l" defTabSz="1741565" rtl="0" eaLnBrk="1" latinLnBrk="0" hangingPunct="1">
              <a:spcBef>
                <a:spcPct val="20000"/>
              </a:spcBef>
              <a:buFont typeface="Arial"/>
              <a:buChar char="•"/>
              <a:defRPr sz="6167" kern="1200">
                <a:solidFill>
                  <a:schemeClr val="tx1"/>
                </a:solidFill>
                <a:latin typeface="+mn-lt"/>
                <a:ea typeface="+mn-ea"/>
                <a:cs typeface="+mn-cs"/>
              </a:defRPr>
            </a:lvl6pPr>
            <a:lvl7pPr marL="11320171" indent="-870782" algn="l" defTabSz="1741565" rtl="0" eaLnBrk="1" latinLnBrk="0" hangingPunct="1">
              <a:spcBef>
                <a:spcPct val="20000"/>
              </a:spcBef>
              <a:buFont typeface="Arial"/>
              <a:buChar char="•"/>
              <a:defRPr sz="6167" kern="1200">
                <a:solidFill>
                  <a:schemeClr val="tx1"/>
                </a:solidFill>
                <a:latin typeface="+mn-lt"/>
                <a:ea typeface="+mn-ea"/>
                <a:cs typeface="+mn-cs"/>
              </a:defRPr>
            </a:lvl7pPr>
            <a:lvl8pPr marL="13061736" indent="-870782" algn="l" defTabSz="1741565" rtl="0" eaLnBrk="1" latinLnBrk="0" hangingPunct="1">
              <a:spcBef>
                <a:spcPct val="20000"/>
              </a:spcBef>
              <a:buFont typeface="Arial"/>
              <a:buChar char="•"/>
              <a:defRPr sz="6167" kern="1200">
                <a:solidFill>
                  <a:schemeClr val="tx1"/>
                </a:solidFill>
                <a:latin typeface="+mn-lt"/>
                <a:ea typeface="+mn-ea"/>
                <a:cs typeface="+mn-cs"/>
              </a:defRPr>
            </a:lvl8pPr>
            <a:lvl9pPr marL="14803301" indent="-870782" algn="l" defTabSz="1741565" rtl="0" eaLnBrk="1" latinLnBrk="0" hangingPunct="1">
              <a:spcBef>
                <a:spcPct val="20000"/>
              </a:spcBef>
              <a:buFont typeface="Arial"/>
              <a:buChar char="•"/>
              <a:defRPr sz="6167" kern="1200">
                <a:solidFill>
                  <a:schemeClr val="tx1"/>
                </a:solidFill>
                <a:latin typeface="+mn-lt"/>
                <a:ea typeface="+mn-ea"/>
                <a:cs typeface="+mn-cs"/>
              </a:defRPr>
            </a:lvl9pPr>
          </a:lstStyle>
          <a:p>
            <a:pPr marL="457200" indent="-457200">
              <a:buFont typeface="Arial" panose="020B0604020202020204" pitchFamily="34" charset="0"/>
              <a:buChar char="•"/>
            </a:pPr>
            <a:r>
              <a:rPr lang="en-US" sz="2800" dirty="0"/>
              <a:t>All photos must be high resolution. If you are using a photo that is under 1MB, it is probably not high resolution. Low resolution images may look OK on your computer screen, but when your poster is printed at 4’ x 6’, the images will look grainy, blurry and unprofessional.</a:t>
            </a:r>
          </a:p>
          <a:p>
            <a:pPr marL="457200" indent="-457200">
              <a:buFont typeface="Arial" panose="020B0604020202020204" pitchFamily="34" charset="0"/>
              <a:buChar char="•"/>
            </a:pPr>
            <a:r>
              <a:rPr lang="en-US" sz="2800" dirty="0"/>
              <a:t>Do not include photos you do not have permission to use.</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If you are in need of a high resolution photo, please contact </a:t>
            </a:r>
            <a:r>
              <a:rPr lang="en-US" sz="2800" dirty="0">
                <a:hlinkClick r:id="rId3"/>
              </a:rPr>
              <a:t>laurentaylor@email.arizona.edu</a:t>
            </a:r>
            <a:r>
              <a:rPr lang="en-US" sz="2800" dirty="0"/>
              <a:t>, and the Office of Research and Scholarship will work directly with you to find the best photo. </a:t>
            </a:r>
          </a:p>
          <a:p>
            <a:pPr marL="457200" indent="-457200">
              <a:buFont typeface="Arial" panose="020B0604020202020204" pitchFamily="34" charset="0"/>
              <a:buChar char="•"/>
            </a:pPr>
            <a:endParaRPr lang="en-US" sz="2400" dirty="0"/>
          </a:p>
          <a:p>
            <a:pPr marL="457200"/>
            <a:r>
              <a:rPr lang="en-US" sz="1800" dirty="0"/>
              <a:t>           </a:t>
            </a:r>
            <a:endParaRPr lang="en-US" sz="2400" dirty="0"/>
          </a:p>
        </p:txBody>
      </p:sp>
      <p:sp>
        <p:nvSpPr>
          <p:cNvPr id="31" name="Content Placeholder 5">
            <a:extLst>
              <a:ext uri="{FF2B5EF4-FFF2-40B4-BE49-F238E27FC236}">
                <a16:creationId xmlns:a16="http://schemas.microsoft.com/office/drawing/2014/main" id="{B10D9277-A1E0-784E-B17D-02C1F1893E60}"/>
              </a:ext>
            </a:extLst>
          </p:cNvPr>
          <p:cNvSpPr txBox="1">
            <a:spLocks/>
          </p:cNvSpPr>
          <p:nvPr/>
        </p:nvSpPr>
        <p:spPr>
          <a:xfrm>
            <a:off x="8356643" y="3092261"/>
            <a:ext cx="8317590" cy="2662298"/>
          </a:xfrm>
          <a:prstGeom prst="rect">
            <a:avLst/>
          </a:prstGeom>
        </p:spPr>
        <p:txBody>
          <a:bodyPr lIns="208983" tIns="104492" rIns="208983" bIns="104492"/>
          <a:lstStyle>
            <a:lvl1pPr marL="0" indent="0" algn="l" defTabSz="1738348" rtl="0" eaLnBrk="1" fontAlgn="base" hangingPunct="1">
              <a:spcBef>
                <a:spcPts val="690"/>
              </a:spcBef>
              <a:spcAft>
                <a:spcPct val="0"/>
              </a:spcAft>
              <a:buFontTx/>
              <a:buNone/>
              <a:defRPr sz="2833" kern="1200">
                <a:solidFill>
                  <a:schemeClr val="tx1"/>
                </a:solidFill>
                <a:latin typeface="+mn-lt"/>
                <a:ea typeface="ＭＳ Ｐゴシック" charset="0"/>
                <a:cs typeface="ＭＳ Ｐゴシック" charset="0"/>
              </a:defRPr>
            </a:lvl1pPr>
            <a:lvl2pPr marL="2828453" indent="-1087460"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2pPr>
            <a:lvl3pPr marL="4352484" indent="-867851"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3pPr>
            <a:lvl4pPr marL="6093477" indent="-867851"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4pPr>
            <a:lvl5pPr marL="7834470" indent="-867851"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5pPr>
            <a:lvl6pPr marL="9578605" indent="-870782" algn="l" defTabSz="1741565" rtl="0" eaLnBrk="1" latinLnBrk="0" hangingPunct="1">
              <a:spcBef>
                <a:spcPct val="20000"/>
              </a:spcBef>
              <a:buFont typeface="Arial"/>
              <a:buChar char="•"/>
              <a:defRPr sz="6167" kern="1200">
                <a:solidFill>
                  <a:schemeClr val="tx1"/>
                </a:solidFill>
                <a:latin typeface="+mn-lt"/>
                <a:ea typeface="+mn-ea"/>
                <a:cs typeface="+mn-cs"/>
              </a:defRPr>
            </a:lvl6pPr>
            <a:lvl7pPr marL="11320171" indent="-870782" algn="l" defTabSz="1741565" rtl="0" eaLnBrk="1" latinLnBrk="0" hangingPunct="1">
              <a:spcBef>
                <a:spcPct val="20000"/>
              </a:spcBef>
              <a:buFont typeface="Arial"/>
              <a:buChar char="•"/>
              <a:defRPr sz="6167" kern="1200">
                <a:solidFill>
                  <a:schemeClr val="tx1"/>
                </a:solidFill>
                <a:latin typeface="+mn-lt"/>
                <a:ea typeface="+mn-ea"/>
                <a:cs typeface="+mn-cs"/>
              </a:defRPr>
            </a:lvl7pPr>
            <a:lvl8pPr marL="13061736" indent="-870782" algn="l" defTabSz="1741565" rtl="0" eaLnBrk="1" latinLnBrk="0" hangingPunct="1">
              <a:spcBef>
                <a:spcPct val="20000"/>
              </a:spcBef>
              <a:buFont typeface="Arial"/>
              <a:buChar char="•"/>
              <a:defRPr sz="6167" kern="1200">
                <a:solidFill>
                  <a:schemeClr val="tx1"/>
                </a:solidFill>
                <a:latin typeface="+mn-lt"/>
                <a:ea typeface="+mn-ea"/>
                <a:cs typeface="+mn-cs"/>
              </a:defRPr>
            </a:lvl8pPr>
            <a:lvl9pPr marL="14803301" indent="-870782" algn="l" defTabSz="1741565" rtl="0" eaLnBrk="1" latinLnBrk="0" hangingPunct="1">
              <a:spcBef>
                <a:spcPct val="20000"/>
              </a:spcBef>
              <a:buFont typeface="Arial"/>
              <a:buChar char="•"/>
              <a:defRPr sz="6167" kern="1200">
                <a:solidFill>
                  <a:schemeClr val="tx1"/>
                </a:solidFill>
                <a:latin typeface="+mn-lt"/>
                <a:ea typeface="+mn-ea"/>
                <a:cs typeface="+mn-cs"/>
              </a:defRPr>
            </a:lvl9pPr>
          </a:lstStyle>
          <a:p>
            <a:pPr marL="457200" indent="-457200">
              <a:buFont typeface="Arial" panose="020B0604020202020204" pitchFamily="34" charset="0"/>
              <a:buChar char="•"/>
            </a:pPr>
            <a:endParaRPr lang="en-US" sz="2400" dirty="0"/>
          </a:p>
        </p:txBody>
      </p:sp>
      <p:sp>
        <p:nvSpPr>
          <p:cNvPr id="32" name="Content Placeholder 5"/>
          <p:cNvSpPr txBox="1">
            <a:spLocks/>
          </p:cNvSpPr>
          <p:nvPr/>
        </p:nvSpPr>
        <p:spPr>
          <a:xfrm>
            <a:off x="651182" y="12743690"/>
            <a:ext cx="5860607" cy="630908"/>
          </a:xfrm>
          <a:prstGeom prst="rect">
            <a:avLst/>
          </a:prstGeom>
        </p:spPr>
        <p:txBody>
          <a:bodyPr lIns="208983" tIns="104492" rIns="208983" bIns="104492"/>
          <a:lstStyle>
            <a:lvl1pPr marL="0" indent="0" algn="l" defTabSz="1738348" rtl="0" eaLnBrk="1" fontAlgn="base" hangingPunct="1">
              <a:spcBef>
                <a:spcPts val="690"/>
              </a:spcBef>
              <a:spcAft>
                <a:spcPct val="0"/>
              </a:spcAft>
              <a:buFontTx/>
              <a:buNone/>
              <a:defRPr sz="2833" kern="1200">
                <a:solidFill>
                  <a:schemeClr val="tx1"/>
                </a:solidFill>
                <a:latin typeface="+mn-lt"/>
                <a:ea typeface="ＭＳ Ｐゴシック" charset="0"/>
                <a:cs typeface="ＭＳ Ｐゴシック" charset="0"/>
              </a:defRPr>
            </a:lvl1pPr>
            <a:lvl2pPr marL="2828453" indent="-1087460"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2pPr>
            <a:lvl3pPr marL="4352484" indent="-867851"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3pPr>
            <a:lvl4pPr marL="6093477" indent="-867851"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4pPr>
            <a:lvl5pPr marL="7834470" indent="-867851"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5pPr>
            <a:lvl6pPr marL="9578605" indent="-870782" algn="l" defTabSz="1741565" rtl="0" eaLnBrk="1" latinLnBrk="0" hangingPunct="1">
              <a:spcBef>
                <a:spcPct val="20000"/>
              </a:spcBef>
              <a:buFont typeface="Arial"/>
              <a:buChar char="•"/>
              <a:defRPr sz="6167" kern="1200">
                <a:solidFill>
                  <a:schemeClr val="tx1"/>
                </a:solidFill>
                <a:latin typeface="+mn-lt"/>
                <a:ea typeface="+mn-ea"/>
                <a:cs typeface="+mn-cs"/>
              </a:defRPr>
            </a:lvl6pPr>
            <a:lvl7pPr marL="11320171" indent="-870782" algn="l" defTabSz="1741565" rtl="0" eaLnBrk="1" latinLnBrk="0" hangingPunct="1">
              <a:spcBef>
                <a:spcPct val="20000"/>
              </a:spcBef>
              <a:buFont typeface="Arial"/>
              <a:buChar char="•"/>
              <a:defRPr sz="6167" kern="1200">
                <a:solidFill>
                  <a:schemeClr val="tx1"/>
                </a:solidFill>
                <a:latin typeface="+mn-lt"/>
                <a:ea typeface="+mn-ea"/>
                <a:cs typeface="+mn-cs"/>
              </a:defRPr>
            </a:lvl7pPr>
            <a:lvl8pPr marL="13061736" indent="-870782" algn="l" defTabSz="1741565" rtl="0" eaLnBrk="1" latinLnBrk="0" hangingPunct="1">
              <a:spcBef>
                <a:spcPct val="20000"/>
              </a:spcBef>
              <a:buFont typeface="Arial"/>
              <a:buChar char="•"/>
              <a:defRPr sz="6167" kern="1200">
                <a:solidFill>
                  <a:schemeClr val="tx1"/>
                </a:solidFill>
                <a:latin typeface="+mn-lt"/>
                <a:ea typeface="+mn-ea"/>
                <a:cs typeface="+mn-cs"/>
              </a:defRPr>
            </a:lvl8pPr>
            <a:lvl9pPr marL="14803301" indent="-870782" algn="l" defTabSz="1741565" rtl="0" eaLnBrk="1" latinLnBrk="0" hangingPunct="1">
              <a:spcBef>
                <a:spcPct val="20000"/>
              </a:spcBef>
              <a:buFont typeface="Arial"/>
              <a:buChar char="•"/>
              <a:defRPr sz="6167" kern="1200">
                <a:solidFill>
                  <a:schemeClr val="tx1"/>
                </a:solidFill>
                <a:latin typeface="+mn-lt"/>
                <a:ea typeface="+mn-ea"/>
                <a:cs typeface="+mn-cs"/>
              </a:defRPr>
            </a:lvl9pPr>
          </a:lstStyle>
          <a:p>
            <a:r>
              <a:rPr lang="en-US" sz="4200" b="1" dirty="0">
                <a:solidFill>
                  <a:srgbClr val="991329"/>
                </a:solidFill>
              </a:rPr>
              <a:t>References</a:t>
            </a:r>
            <a:endParaRPr lang="en-US" sz="4200" dirty="0"/>
          </a:p>
        </p:txBody>
      </p:sp>
      <p:sp>
        <p:nvSpPr>
          <p:cNvPr id="36" name="Content Placeholder 5"/>
          <p:cNvSpPr txBox="1">
            <a:spLocks/>
          </p:cNvSpPr>
          <p:nvPr/>
        </p:nvSpPr>
        <p:spPr>
          <a:xfrm>
            <a:off x="651182" y="13734950"/>
            <a:ext cx="8165592" cy="2384010"/>
          </a:xfrm>
          <a:prstGeom prst="rect">
            <a:avLst/>
          </a:prstGeom>
        </p:spPr>
        <p:txBody>
          <a:bodyPr lIns="208983" tIns="104492" rIns="208983" bIns="104492"/>
          <a:lstStyle>
            <a:lvl1pPr marL="0" indent="0" algn="l" defTabSz="1738348" rtl="0" eaLnBrk="1" fontAlgn="base" hangingPunct="1">
              <a:spcBef>
                <a:spcPts val="690"/>
              </a:spcBef>
              <a:spcAft>
                <a:spcPct val="0"/>
              </a:spcAft>
              <a:buFontTx/>
              <a:buNone/>
              <a:defRPr sz="2833" kern="1200">
                <a:solidFill>
                  <a:schemeClr val="tx1"/>
                </a:solidFill>
                <a:latin typeface="+mn-lt"/>
                <a:ea typeface="ＭＳ Ｐゴシック" charset="0"/>
                <a:cs typeface="ＭＳ Ｐゴシック" charset="0"/>
              </a:defRPr>
            </a:lvl1pPr>
            <a:lvl2pPr marL="2828453" indent="-1087460"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2pPr>
            <a:lvl3pPr marL="4352484" indent="-867851"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3pPr>
            <a:lvl4pPr marL="6093477" indent="-867851"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4pPr>
            <a:lvl5pPr marL="7834470" indent="-867851"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5pPr>
            <a:lvl6pPr marL="9578605" indent="-870782" algn="l" defTabSz="1741565" rtl="0" eaLnBrk="1" latinLnBrk="0" hangingPunct="1">
              <a:spcBef>
                <a:spcPct val="20000"/>
              </a:spcBef>
              <a:buFont typeface="Arial"/>
              <a:buChar char="•"/>
              <a:defRPr sz="6167" kern="1200">
                <a:solidFill>
                  <a:schemeClr val="tx1"/>
                </a:solidFill>
                <a:latin typeface="+mn-lt"/>
                <a:ea typeface="+mn-ea"/>
                <a:cs typeface="+mn-cs"/>
              </a:defRPr>
            </a:lvl6pPr>
            <a:lvl7pPr marL="11320171" indent="-870782" algn="l" defTabSz="1741565" rtl="0" eaLnBrk="1" latinLnBrk="0" hangingPunct="1">
              <a:spcBef>
                <a:spcPct val="20000"/>
              </a:spcBef>
              <a:buFont typeface="Arial"/>
              <a:buChar char="•"/>
              <a:defRPr sz="6167" kern="1200">
                <a:solidFill>
                  <a:schemeClr val="tx1"/>
                </a:solidFill>
                <a:latin typeface="+mn-lt"/>
                <a:ea typeface="+mn-ea"/>
                <a:cs typeface="+mn-cs"/>
              </a:defRPr>
            </a:lvl7pPr>
            <a:lvl8pPr marL="13061736" indent="-870782" algn="l" defTabSz="1741565" rtl="0" eaLnBrk="1" latinLnBrk="0" hangingPunct="1">
              <a:spcBef>
                <a:spcPct val="20000"/>
              </a:spcBef>
              <a:buFont typeface="Arial"/>
              <a:buChar char="•"/>
              <a:defRPr sz="6167" kern="1200">
                <a:solidFill>
                  <a:schemeClr val="tx1"/>
                </a:solidFill>
                <a:latin typeface="+mn-lt"/>
                <a:ea typeface="+mn-ea"/>
                <a:cs typeface="+mn-cs"/>
              </a:defRPr>
            </a:lvl8pPr>
            <a:lvl9pPr marL="14803301" indent="-870782" algn="l" defTabSz="1741565" rtl="0" eaLnBrk="1" latinLnBrk="0" hangingPunct="1">
              <a:spcBef>
                <a:spcPct val="20000"/>
              </a:spcBef>
              <a:buFont typeface="Arial"/>
              <a:buChar char="•"/>
              <a:defRPr sz="6167" kern="1200">
                <a:solidFill>
                  <a:schemeClr val="tx1"/>
                </a:solidFill>
                <a:latin typeface="+mn-lt"/>
                <a:ea typeface="+mn-ea"/>
                <a:cs typeface="+mn-cs"/>
              </a:defRPr>
            </a:lvl9pPr>
          </a:lstStyle>
          <a:p>
            <a:pPr marL="457200" indent="-457200">
              <a:buFont typeface="Arial" panose="020B0604020202020204" pitchFamily="34" charset="0"/>
              <a:buChar char="•"/>
            </a:pPr>
            <a:r>
              <a:rPr lang="en-US" sz="2800" b="1" dirty="0"/>
              <a:t>QR Codes </a:t>
            </a:r>
            <a:r>
              <a:rPr lang="en-US" sz="2800" dirty="0"/>
              <a:t>are a great way to present your references on your poster. For more information on how to create a QR code, please follow this </a:t>
            </a:r>
            <a:r>
              <a:rPr lang="en-US" sz="2800" b="1" dirty="0">
                <a:hlinkClick r:id="rId4"/>
              </a:rPr>
              <a:t>link. </a:t>
            </a:r>
            <a:endParaRPr lang="en-US" sz="2800" dirty="0">
              <a:solidFill>
                <a:schemeClr val="tx1">
                  <a:lumMod val="85000"/>
                  <a:lumOff val="15000"/>
                </a:schemeClr>
              </a:solidFill>
            </a:endParaRPr>
          </a:p>
        </p:txBody>
      </p:sp>
      <p:sp>
        <p:nvSpPr>
          <p:cNvPr id="37" name="Text Placeholder 4">
            <a:extLst>
              <a:ext uri="{FF2B5EF4-FFF2-40B4-BE49-F238E27FC236}">
                <a16:creationId xmlns:a16="http://schemas.microsoft.com/office/drawing/2014/main" id="{2F593815-CB42-479D-B8FC-E6D3DF0FE265}"/>
              </a:ext>
            </a:extLst>
          </p:cNvPr>
          <p:cNvSpPr txBox="1">
            <a:spLocks/>
          </p:cNvSpPr>
          <p:nvPr/>
        </p:nvSpPr>
        <p:spPr>
          <a:xfrm>
            <a:off x="18708762" y="2745846"/>
            <a:ext cx="8984547" cy="692829"/>
          </a:xfrm>
          <a:prstGeom prst="rect">
            <a:avLst/>
          </a:prstGeom>
        </p:spPr>
        <p:txBody>
          <a:bodyPr lIns="208983" tIns="104492" rIns="208983" bIns="104492" anchor="t"/>
          <a:lstStyle>
            <a:lvl1pPr marL="0" indent="0" algn="l" defTabSz="1738348" rtl="0" eaLnBrk="1" fontAlgn="base" hangingPunct="1">
              <a:spcBef>
                <a:spcPct val="20000"/>
              </a:spcBef>
              <a:spcAft>
                <a:spcPct val="0"/>
              </a:spcAft>
              <a:buFont typeface="Arial" charset="0"/>
              <a:buNone/>
              <a:defRPr sz="4167" b="1" kern="1200">
                <a:solidFill>
                  <a:srgbClr val="991329"/>
                </a:solidFill>
                <a:latin typeface="+mn-lt"/>
                <a:ea typeface="ＭＳ Ｐゴシック" charset="0"/>
                <a:cs typeface="ＭＳ Ｐゴシック" charset="0"/>
              </a:defRPr>
            </a:lvl1pPr>
            <a:lvl2pPr marL="1741565" indent="0" algn="l" defTabSz="1738348" rtl="0" eaLnBrk="1" fontAlgn="base" hangingPunct="1">
              <a:spcBef>
                <a:spcPct val="20000"/>
              </a:spcBef>
              <a:spcAft>
                <a:spcPct val="0"/>
              </a:spcAft>
              <a:buFont typeface="Arial" charset="0"/>
              <a:buNone/>
              <a:defRPr sz="7667" b="1" kern="1200">
                <a:solidFill>
                  <a:schemeClr val="tx1"/>
                </a:solidFill>
                <a:latin typeface="+mn-lt"/>
                <a:ea typeface="ＭＳ Ｐゴシック" charset="0"/>
                <a:cs typeface="+mn-cs"/>
              </a:defRPr>
            </a:lvl2pPr>
            <a:lvl3pPr marL="3483130" indent="0" algn="l" defTabSz="1738348" rtl="0" eaLnBrk="1" fontAlgn="base" hangingPunct="1">
              <a:spcBef>
                <a:spcPct val="20000"/>
              </a:spcBef>
              <a:spcAft>
                <a:spcPct val="0"/>
              </a:spcAft>
              <a:buFont typeface="Arial" charset="0"/>
              <a:buNone/>
              <a:defRPr sz="6833" b="1" kern="1200">
                <a:solidFill>
                  <a:schemeClr val="tx1"/>
                </a:solidFill>
                <a:latin typeface="+mn-lt"/>
                <a:ea typeface="ＭＳ Ｐゴシック" charset="0"/>
                <a:cs typeface="+mn-cs"/>
              </a:defRPr>
            </a:lvl3pPr>
            <a:lvl4pPr marL="5224694" indent="0" algn="l" defTabSz="1738348" rtl="0" eaLnBrk="1" fontAlgn="base" hangingPunct="1">
              <a:spcBef>
                <a:spcPct val="20000"/>
              </a:spcBef>
              <a:spcAft>
                <a:spcPct val="0"/>
              </a:spcAft>
              <a:buFont typeface="Arial" charset="0"/>
              <a:buNone/>
              <a:defRPr sz="6167" b="1" kern="1200">
                <a:solidFill>
                  <a:schemeClr val="tx1"/>
                </a:solidFill>
                <a:latin typeface="+mn-lt"/>
                <a:ea typeface="ＭＳ Ｐゴシック" charset="0"/>
                <a:cs typeface="+mn-cs"/>
              </a:defRPr>
            </a:lvl4pPr>
            <a:lvl5pPr marL="6966259" indent="0" algn="l" defTabSz="1738348" rtl="0" eaLnBrk="1" fontAlgn="base" hangingPunct="1">
              <a:spcBef>
                <a:spcPct val="20000"/>
              </a:spcBef>
              <a:spcAft>
                <a:spcPct val="0"/>
              </a:spcAft>
              <a:buFont typeface="Arial" charset="0"/>
              <a:buNone/>
              <a:defRPr sz="6167" b="1" kern="1200">
                <a:solidFill>
                  <a:schemeClr val="tx1"/>
                </a:solidFill>
                <a:latin typeface="+mn-lt"/>
                <a:ea typeface="ＭＳ Ｐゴシック" charset="0"/>
                <a:cs typeface="+mn-cs"/>
              </a:defRPr>
            </a:lvl5pPr>
            <a:lvl6pPr marL="8707824" indent="0" algn="l" defTabSz="1741565" rtl="0" eaLnBrk="1" latinLnBrk="0" hangingPunct="1">
              <a:spcBef>
                <a:spcPct val="20000"/>
              </a:spcBef>
              <a:buFont typeface="Arial"/>
              <a:buNone/>
              <a:defRPr sz="6167" b="1" kern="1200">
                <a:solidFill>
                  <a:schemeClr val="tx1"/>
                </a:solidFill>
                <a:latin typeface="+mn-lt"/>
                <a:ea typeface="+mn-ea"/>
                <a:cs typeface="+mn-cs"/>
              </a:defRPr>
            </a:lvl6pPr>
            <a:lvl7pPr marL="10449387" indent="0" algn="l" defTabSz="1741565" rtl="0" eaLnBrk="1" latinLnBrk="0" hangingPunct="1">
              <a:spcBef>
                <a:spcPct val="20000"/>
              </a:spcBef>
              <a:buFont typeface="Arial"/>
              <a:buNone/>
              <a:defRPr sz="6167" b="1" kern="1200">
                <a:solidFill>
                  <a:schemeClr val="tx1"/>
                </a:solidFill>
                <a:latin typeface="+mn-lt"/>
                <a:ea typeface="+mn-ea"/>
                <a:cs typeface="+mn-cs"/>
              </a:defRPr>
            </a:lvl7pPr>
            <a:lvl8pPr marL="12190954" indent="0" algn="l" defTabSz="1741565" rtl="0" eaLnBrk="1" latinLnBrk="0" hangingPunct="1">
              <a:spcBef>
                <a:spcPct val="20000"/>
              </a:spcBef>
              <a:buFont typeface="Arial"/>
              <a:buNone/>
              <a:defRPr sz="6167" b="1" kern="1200">
                <a:solidFill>
                  <a:schemeClr val="tx1"/>
                </a:solidFill>
                <a:latin typeface="+mn-lt"/>
                <a:ea typeface="+mn-ea"/>
                <a:cs typeface="+mn-cs"/>
              </a:defRPr>
            </a:lvl8pPr>
            <a:lvl9pPr marL="13932519" indent="0" algn="l" defTabSz="1741565" rtl="0" eaLnBrk="1" latinLnBrk="0" hangingPunct="1">
              <a:spcBef>
                <a:spcPct val="20000"/>
              </a:spcBef>
              <a:buFont typeface="Arial"/>
              <a:buNone/>
              <a:defRPr sz="6167" b="1" kern="1200">
                <a:solidFill>
                  <a:schemeClr val="tx1"/>
                </a:solidFill>
                <a:latin typeface="+mn-lt"/>
                <a:ea typeface="+mn-ea"/>
                <a:cs typeface="+mn-cs"/>
              </a:defRPr>
            </a:lvl9pPr>
          </a:lstStyle>
          <a:p>
            <a:r>
              <a:rPr lang="en-US" sz="4200" dirty="0"/>
              <a:t>Charts and Graphs </a:t>
            </a:r>
          </a:p>
        </p:txBody>
      </p:sp>
      <p:sp>
        <p:nvSpPr>
          <p:cNvPr id="38" name="Content Placeholder 5">
            <a:extLst>
              <a:ext uri="{FF2B5EF4-FFF2-40B4-BE49-F238E27FC236}">
                <a16:creationId xmlns:a16="http://schemas.microsoft.com/office/drawing/2014/main" id="{D814C2E4-3720-45D0-A0AB-A878FD4D19A3}"/>
              </a:ext>
            </a:extLst>
          </p:cNvPr>
          <p:cNvSpPr txBox="1">
            <a:spLocks/>
          </p:cNvSpPr>
          <p:nvPr/>
        </p:nvSpPr>
        <p:spPr>
          <a:xfrm>
            <a:off x="18708762" y="3701560"/>
            <a:ext cx="7921307" cy="4340737"/>
          </a:xfrm>
          <a:prstGeom prst="rect">
            <a:avLst/>
          </a:prstGeom>
        </p:spPr>
        <p:txBody>
          <a:bodyPr lIns="208983" tIns="104492" rIns="208983" bIns="104492"/>
          <a:lstStyle>
            <a:lvl1pPr marL="0" indent="0" algn="l" defTabSz="1738348" rtl="0" eaLnBrk="1" fontAlgn="base" hangingPunct="1">
              <a:spcBef>
                <a:spcPts val="690"/>
              </a:spcBef>
              <a:spcAft>
                <a:spcPct val="0"/>
              </a:spcAft>
              <a:buFontTx/>
              <a:buNone/>
              <a:defRPr sz="2833" kern="1200">
                <a:solidFill>
                  <a:schemeClr val="tx1"/>
                </a:solidFill>
                <a:latin typeface="+mn-lt"/>
                <a:ea typeface="ＭＳ Ｐゴシック" charset="0"/>
                <a:cs typeface="ＭＳ Ｐゴシック" charset="0"/>
              </a:defRPr>
            </a:lvl1pPr>
            <a:lvl2pPr marL="2828453" indent="-1087460"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2pPr>
            <a:lvl3pPr marL="4352484" indent="-867851"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3pPr>
            <a:lvl4pPr marL="6093477" indent="-867851"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4pPr>
            <a:lvl5pPr marL="7834470" indent="-867851"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5pPr>
            <a:lvl6pPr marL="9578605" indent="-870782" algn="l" defTabSz="1741565" rtl="0" eaLnBrk="1" latinLnBrk="0" hangingPunct="1">
              <a:spcBef>
                <a:spcPct val="20000"/>
              </a:spcBef>
              <a:buFont typeface="Arial"/>
              <a:buChar char="•"/>
              <a:defRPr sz="6167" kern="1200">
                <a:solidFill>
                  <a:schemeClr val="tx1"/>
                </a:solidFill>
                <a:latin typeface="+mn-lt"/>
                <a:ea typeface="+mn-ea"/>
                <a:cs typeface="+mn-cs"/>
              </a:defRPr>
            </a:lvl6pPr>
            <a:lvl7pPr marL="11320171" indent="-870782" algn="l" defTabSz="1741565" rtl="0" eaLnBrk="1" latinLnBrk="0" hangingPunct="1">
              <a:spcBef>
                <a:spcPct val="20000"/>
              </a:spcBef>
              <a:buFont typeface="Arial"/>
              <a:buChar char="•"/>
              <a:defRPr sz="6167" kern="1200">
                <a:solidFill>
                  <a:schemeClr val="tx1"/>
                </a:solidFill>
                <a:latin typeface="+mn-lt"/>
                <a:ea typeface="+mn-ea"/>
                <a:cs typeface="+mn-cs"/>
              </a:defRPr>
            </a:lvl7pPr>
            <a:lvl8pPr marL="13061736" indent="-870782" algn="l" defTabSz="1741565" rtl="0" eaLnBrk="1" latinLnBrk="0" hangingPunct="1">
              <a:spcBef>
                <a:spcPct val="20000"/>
              </a:spcBef>
              <a:buFont typeface="Arial"/>
              <a:buChar char="•"/>
              <a:defRPr sz="6167" kern="1200">
                <a:solidFill>
                  <a:schemeClr val="tx1"/>
                </a:solidFill>
                <a:latin typeface="+mn-lt"/>
                <a:ea typeface="+mn-ea"/>
                <a:cs typeface="+mn-cs"/>
              </a:defRPr>
            </a:lvl8pPr>
            <a:lvl9pPr marL="14803301" indent="-870782" algn="l" defTabSz="1741565" rtl="0" eaLnBrk="1" latinLnBrk="0" hangingPunct="1">
              <a:spcBef>
                <a:spcPct val="20000"/>
              </a:spcBef>
              <a:buFont typeface="Arial"/>
              <a:buChar char="•"/>
              <a:defRPr sz="6167" kern="1200">
                <a:solidFill>
                  <a:schemeClr val="tx1"/>
                </a:solidFill>
                <a:latin typeface="+mn-lt"/>
                <a:ea typeface="+mn-ea"/>
                <a:cs typeface="+mn-cs"/>
              </a:defRPr>
            </a:lvl9pPr>
          </a:lstStyle>
          <a:p>
            <a:pPr marL="457200" indent="-457200">
              <a:buFont typeface="Arial" panose="020B0604020202020204" pitchFamily="34" charset="0"/>
              <a:buChar char="•"/>
            </a:pPr>
            <a:r>
              <a:rPr lang="en-US" sz="2800" dirty="0"/>
              <a:t>If you are including charts and graphs, please do not use screen shots. When enlarged to 200% on a printed poster, these files are blurry and unreadable. </a:t>
            </a:r>
          </a:p>
          <a:p>
            <a:pPr marL="457200" indent="-457200">
              <a:buFont typeface="Arial" panose="020B0604020202020204" pitchFamily="34" charset="0"/>
              <a:buChar char="•"/>
            </a:pPr>
            <a:r>
              <a:rPr lang="en-US" sz="2800" dirty="0"/>
              <a:t>If you are including a </a:t>
            </a:r>
            <a:r>
              <a:rPr lang="en-US" sz="2800" b="1" dirty="0"/>
              <a:t>chart</a:t>
            </a:r>
            <a:r>
              <a:rPr lang="en-US" sz="2800" dirty="0"/>
              <a:t>, it needs to be imported or built as a table in the poster template. </a:t>
            </a:r>
          </a:p>
          <a:p>
            <a:pPr marL="457200" indent="-457200">
              <a:buFont typeface="Arial" panose="020B0604020202020204" pitchFamily="34" charset="0"/>
              <a:buChar char="•"/>
            </a:pPr>
            <a:r>
              <a:rPr lang="en-US" sz="2800" dirty="0"/>
              <a:t>If you are including a </a:t>
            </a:r>
            <a:r>
              <a:rPr lang="en-US" sz="2800" b="1" dirty="0"/>
              <a:t>graph</a:t>
            </a:r>
            <a:r>
              <a:rPr lang="en-US" sz="2800" dirty="0"/>
              <a:t>, please use the original, high resolution graph file and include the data sheet as an attachment when you submit the poster. </a:t>
            </a:r>
          </a:p>
          <a:p>
            <a:pPr marL="457200" indent="-457200">
              <a:buFont typeface="Arial" panose="020B0604020202020204" pitchFamily="34" charset="0"/>
              <a:buChar char="•"/>
            </a:pPr>
            <a:endParaRPr lang="en-US" sz="2400" dirty="0"/>
          </a:p>
        </p:txBody>
      </p:sp>
      <p:pic>
        <p:nvPicPr>
          <p:cNvPr id="19" name="Picture 18">
            <a:extLst>
              <a:ext uri="{FF2B5EF4-FFF2-40B4-BE49-F238E27FC236}">
                <a16:creationId xmlns:a16="http://schemas.microsoft.com/office/drawing/2014/main" id="{6580DBBB-1CE4-44DD-89CB-C86CD5DCE17D}"/>
              </a:ext>
            </a:extLst>
          </p:cNvPr>
          <p:cNvPicPr>
            <a:picLocks noChangeAspect="1"/>
          </p:cNvPicPr>
          <p:nvPr/>
        </p:nvPicPr>
        <p:blipFill>
          <a:blip r:embed="rId5"/>
          <a:stretch>
            <a:fillRect/>
          </a:stretch>
        </p:blipFill>
        <p:spPr>
          <a:xfrm>
            <a:off x="9663310" y="7995300"/>
            <a:ext cx="3657600" cy="3017520"/>
          </a:xfrm>
          <a:prstGeom prst="rect">
            <a:avLst/>
          </a:prstGeom>
        </p:spPr>
      </p:pic>
      <p:pic>
        <p:nvPicPr>
          <p:cNvPr id="26" name="Picture 25">
            <a:extLst>
              <a:ext uri="{FF2B5EF4-FFF2-40B4-BE49-F238E27FC236}">
                <a16:creationId xmlns:a16="http://schemas.microsoft.com/office/drawing/2014/main" id="{AF3CB6DA-98AD-42D2-98A5-96A9224B23EA}"/>
              </a:ext>
            </a:extLst>
          </p:cNvPr>
          <p:cNvPicPr>
            <a:picLocks noChangeAspect="1"/>
          </p:cNvPicPr>
          <p:nvPr/>
        </p:nvPicPr>
        <p:blipFill>
          <a:blip r:embed="rId6"/>
          <a:stretch>
            <a:fillRect/>
          </a:stretch>
        </p:blipFill>
        <p:spPr>
          <a:xfrm>
            <a:off x="14165603" y="7957069"/>
            <a:ext cx="3657600" cy="3055751"/>
          </a:xfrm>
          <a:prstGeom prst="rect">
            <a:avLst/>
          </a:prstGeom>
        </p:spPr>
      </p:pic>
      <p:sp>
        <p:nvSpPr>
          <p:cNvPr id="43" name="Text Placeholder 4">
            <a:extLst>
              <a:ext uri="{FF2B5EF4-FFF2-40B4-BE49-F238E27FC236}">
                <a16:creationId xmlns:a16="http://schemas.microsoft.com/office/drawing/2014/main" id="{64D5444F-7A59-4D66-A2AC-F99A48C73FC3}"/>
              </a:ext>
            </a:extLst>
          </p:cNvPr>
          <p:cNvSpPr txBox="1">
            <a:spLocks/>
          </p:cNvSpPr>
          <p:nvPr/>
        </p:nvSpPr>
        <p:spPr>
          <a:xfrm>
            <a:off x="9794437" y="7264240"/>
            <a:ext cx="3395347" cy="692829"/>
          </a:xfrm>
          <a:prstGeom prst="rect">
            <a:avLst/>
          </a:prstGeom>
        </p:spPr>
        <p:txBody>
          <a:bodyPr lIns="208983" tIns="104492" rIns="208983" bIns="104492" anchor="t"/>
          <a:lstStyle>
            <a:lvl1pPr marL="0" indent="0" algn="l" defTabSz="1738348" rtl="0" eaLnBrk="1" fontAlgn="base" hangingPunct="1">
              <a:spcBef>
                <a:spcPct val="20000"/>
              </a:spcBef>
              <a:spcAft>
                <a:spcPct val="0"/>
              </a:spcAft>
              <a:buFont typeface="Arial" charset="0"/>
              <a:buNone/>
              <a:defRPr sz="4167" b="1" kern="1200">
                <a:solidFill>
                  <a:srgbClr val="991329"/>
                </a:solidFill>
                <a:latin typeface="+mn-lt"/>
                <a:ea typeface="ＭＳ Ｐゴシック" charset="0"/>
                <a:cs typeface="ＭＳ Ｐゴシック" charset="0"/>
              </a:defRPr>
            </a:lvl1pPr>
            <a:lvl2pPr marL="1741565" indent="0" algn="l" defTabSz="1738348" rtl="0" eaLnBrk="1" fontAlgn="base" hangingPunct="1">
              <a:spcBef>
                <a:spcPct val="20000"/>
              </a:spcBef>
              <a:spcAft>
                <a:spcPct val="0"/>
              </a:spcAft>
              <a:buFont typeface="Arial" charset="0"/>
              <a:buNone/>
              <a:defRPr sz="7667" b="1" kern="1200">
                <a:solidFill>
                  <a:schemeClr val="tx1"/>
                </a:solidFill>
                <a:latin typeface="+mn-lt"/>
                <a:ea typeface="ＭＳ Ｐゴシック" charset="0"/>
                <a:cs typeface="+mn-cs"/>
              </a:defRPr>
            </a:lvl2pPr>
            <a:lvl3pPr marL="3483130" indent="0" algn="l" defTabSz="1738348" rtl="0" eaLnBrk="1" fontAlgn="base" hangingPunct="1">
              <a:spcBef>
                <a:spcPct val="20000"/>
              </a:spcBef>
              <a:spcAft>
                <a:spcPct val="0"/>
              </a:spcAft>
              <a:buFont typeface="Arial" charset="0"/>
              <a:buNone/>
              <a:defRPr sz="6833" b="1" kern="1200">
                <a:solidFill>
                  <a:schemeClr val="tx1"/>
                </a:solidFill>
                <a:latin typeface="+mn-lt"/>
                <a:ea typeface="ＭＳ Ｐゴシック" charset="0"/>
                <a:cs typeface="+mn-cs"/>
              </a:defRPr>
            </a:lvl3pPr>
            <a:lvl4pPr marL="5224694" indent="0" algn="l" defTabSz="1738348" rtl="0" eaLnBrk="1" fontAlgn="base" hangingPunct="1">
              <a:spcBef>
                <a:spcPct val="20000"/>
              </a:spcBef>
              <a:spcAft>
                <a:spcPct val="0"/>
              </a:spcAft>
              <a:buFont typeface="Arial" charset="0"/>
              <a:buNone/>
              <a:defRPr sz="6167" b="1" kern="1200">
                <a:solidFill>
                  <a:schemeClr val="tx1"/>
                </a:solidFill>
                <a:latin typeface="+mn-lt"/>
                <a:ea typeface="ＭＳ Ｐゴシック" charset="0"/>
                <a:cs typeface="+mn-cs"/>
              </a:defRPr>
            </a:lvl4pPr>
            <a:lvl5pPr marL="6966259" indent="0" algn="l" defTabSz="1738348" rtl="0" eaLnBrk="1" fontAlgn="base" hangingPunct="1">
              <a:spcBef>
                <a:spcPct val="20000"/>
              </a:spcBef>
              <a:spcAft>
                <a:spcPct val="0"/>
              </a:spcAft>
              <a:buFont typeface="Arial" charset="0"/>
              <a:buNone/>
              <a:defRPr sz="6167" b="1" kern="1200">
                <a:solidFill>
                  <a:schemeClr val="tx1"/>
                </a:solidFill>
                <a:latin typeface="+mn-lt"/>
                <a:ea typeface="ＭＳ Ｐゴシック" charset="0"/>
                <a:cs typeface="+mn-cs"/>
              </a:defRPr>
            </a:lvl5pPr>
            <a:lvl6pPr marL="8707824" indent="0" algn="l" defTabSz="1741565" rtl="0" eaLnBrk="1" latinLnBrk="0" hangingPunct="1">
              <a:spcBef>
                <a:spcPct val="20000"/>
              </a:spcBef>
              <a:buFont typeface="Arial"/>
              <a:buNone/>
              <a:defRPr sz="6167" b="1" kern="1200">
                <a:solidFill>
                  <a:schemeClr val="tx1"/>
                </a:solidFill>
                <a:latin typeface="+mn-lt"/>
                <a:ea typeface="+mn-ea"/>
                <a:cs typeface="+mn-cs"/>
              </a:defRPr>
            </a:lvl6pPr>
            <a:lvl7pPr marL="10449387" indent="0" algn="l" defTabSz="1741565" rtl="0" eaLnBrk="1" latinLnBrk="0" hangingPunct="1">
              <a:spcBef>
                <a:spcPct val="20000"/>
              </a:spcBef>
              <a:buFont typeface="Arial"/>
              <a:buNone/>
              <a:defRPr sz="6167" b="1" kern="1200">
                <a:solidFill>
                  <a:schemeClr val="tx1"/>
                </a:solidFill>
                <a:latin typeface="+mn-lt"/>
                <a:ea typeface="+mn-ea"/>
                <a:cs typeface="+mn-cs"/>
              </a:defRPr>
            </a:lvl7pPr>
            <a:lvl8pPr marL="12190954" indent="0" algn="l" defTabSz="1741565" rtl="0" eaLnBrk="1" latinLnBrk="0" hangingPunct="1">
              <a:spcBef>
                <a:spcPct val="20000"/>
              </a:spcBef>
              <a:buFont typeface="Arial"/>
              <a:buNone/>
              <a:defRPr sz="6167" b="1" kern="1200">
                <a:solidFill>
                  <a:schemeClr val="tx1"/>
                </a:solidFill>
                <a:latin typeface="+mn-lt"/>
                <a:ea typeface="+mn-ea"/>
                <a:cs typeface="+mn-cs"/>
              </a:defRPr>
            </a:lvl8pPr>
            <a:lvl9pPr marL="13932519" indent="0" algn="l" defTabSz="1741565" rtl="0" eaLnBrk="1" latinLnBrk="0" hangingPunct="1">
              <a:spcBef>
                <a:spcPct val="20000"/>
              </a:spcBef>
              <a:buFont typeface="Arial"/>
              <a:buNone/>
              <a:defRPr sz="6167" b="1" kern="1200">
                <a:solidFill>
                  <a:schemeClr val="tx1"/>
                </a:solidFill>
                <a:latin typeface="+mn-lt"/>
                <a:ea typeface="+mn-ea"/>
                <a:cs typeface="+mn-cs"/>
              </a:defRPr>
            </a:lvl9pPr>
          </a:lstStyle>
          <a:p>
            <a:pPr algn="ctr"/>
            <a:r>
              <a:rPr lang="en-US" sz="3200" dirty="0">
                <a:solidFill>
                  <a:srgbClr val="021734"/>
                </a:solidFill>
              </a:rPr>
              <a:t>Low Res Photo</a:t>
            </a:r>
          </a:p>
        </p:txBody>
      </p:sp>
      <p:sp>
        <p:nvSpPr>
          <p:cNvPr id="46" name="Text Placeholder 4">
            <a:extLst>
              <a:ext uri="{FF2B5EF4-FFF2-40B4-BE49-F238E27FC236}">
                <a16:creationId xmlns:a16="http://schemas.microsoft.com/office/drawing/2014/main" id="{D2B20BD3-0BAF-4D0C-A288-EF9EB707684F}"/>
              </a:ext>
            </a:extLst>
          </p:cNvPr>
          <p:cNvSpPr txBox="1">
            <a:spLocks/>
          </p:cNvSpPr>
          <p:nvPr/>
        </p:nvSpPr>
        <p:spPr>
          <a:xfrm>
            <a:off x="14296730" y="7219532"/>
            <a:ext cx="3395347" cy="692829"/>
          </a:xfrm>
          <a:prstGeom prst="rect">
            <a:avLst/>
          </a:prstGeom>
        </p:spPr>
        <p:txBody>
          <a:bodyPr lIns="208983" tIns="104492" rIns="208983" bIns="104492" anchor="t"/>
          <a:lstStyle>
            <a:lvl1pPr marL="0" indent="0" algn="l" defTabSz="1738348" rtl="0" eaLnBrk="1" fontAlgn="base" hangingPunct="1">
              <a:spcBef>
                <a:spcPct val="20000"/>
              </a:spcBef>
              <a:spcAft>
                <a:spcPct val="0"/>
              </a:spcAft>
              <a:buFont typeface="Arial" charset="0"/>
              <a:buNone/>
              <a:defRPr sz="4167" b="1" kern="1200">
                <a:solidFill>
                  <a:srgbClr val="991329"/>
                </a:solidFill>
                <a:latin typeface="+mn-lt"/>
                <a:ea typeface="ＭＳ Ｐゴシック" charset="0"/>
                <a:cs typeface="ＭＳ Ｐゴシック" charset="0"/>
              </a:defRPr>
            </a:lvl1pPr>
            <a:lvl2pPr marL="1741565" indent="0" algn="l" defTabSz="1738348" rtl="0" eaLnBrk="1" fontAlgn="base" hangingPunct="1">
              <a:spcBef>
                <a:spcPct val="20000"/>
              </a:spcBef>
              <a:spcAft>
                <a:spcPct val="0"/>
              </a:spcAft>
              <a:buFont typeface="Arial" charset="0"/>
              <a:buNone/>
              <a:defRPr sz="7667" b="1" kern="1200">
                <a:solidFill>
                  <a:schemeClr val="tx1"/>
                </a:solidFill>
                <a:latin typeface="+mn-lt"/>
                <a:ea typeface="ＭＳ Ｐゴシック" charset="0"/>
                <a:cs typeface="+mn-cs"/>
              </a:defRPr>
            </a:lvl2pPr>
            <a:lvl3pPr marL="3483130" indent="0" algn="l" defTabSz="1738348" rtl="0" eaLnBrk="1" fontAlgn="base" hangingPunct="1">
              <a:spcBef>
                <a:spcPct val="20000"/>
              </a:spcBef>
              <a:spcAft>
                <a:spcPct val="0"/>
              </a:spcAft>
              <a:buFont typeface="Arial" charset="0"/>
              <a:buNone/>
              <a:defRPr sz="6833" b="1" kern="1200">
                <a:solidFill>
                  <a:schemeClr val="tx1"/>
                </a:solidFill>
                <a:latin typeface="+mn-lt"/>
                <a:ea typeface="ＭＳ Ｐゴシック" charset="0"/>
                <a:cs typeface="+mn-cs"/>
              </a:defRPr>
            </a:lvl3pPr>
            <a:lvl4pPr marL="5224694" indent="0" algn="l" defTabSz="1738348" rtl="0" eaLnBrk="1" fontAlgn="base" hangingPunct="1">
              <a:spcBef>
                <a:spcPct val="20000"/>
              </a:spcBef>
              <a:spcAft>
                <a:spcPct val="0"/>
              </a:spcAft>
              <a:buFont typeface="Arial" charset="0"/>
              <a:buNone/>
              <a:defRPr sz="6167" b="1" kern="1200">
                <a:solidFill>
                  <a:schemeClr val="tx1"/>
                </a:solidFill>
                <a:latin typeface="+mn-lt"/>
                <a:ea typeface="ＭＳ Ｐゴシック" charset="0"/>
                <a:cs typeface="+mn-cs"/>
              </a:defRPr>
            </a:lvl4pPr>
            <a:lvl5pPr marL="6966259" indent="0" algn="l" defTabSz="1738348" rtl="0" eaLnBrk="1" fontAlgn="base" hangingPunct="1">
              <a:spcBef>
                <a:spcPct val="20000"/>
              </a:spcBef>
              <a:spcAft>
                <a:spcPct val="0"/>
              </a:spcAft>
              <a:buFont typeface="Arial" charset="0"/>
              <a:buNone/>
              <a:defRPr sz="6167" b="1" kern="1200">
                <a:solidFill>
                  <a:schemeClr val="tx1"/>
                </a:solidFill>
                <a:latin typeface="+mn-lt"/>
                <a:ea typeface="ＭＳ Ｐゴシック" charset="0"/>
                <a:cs typeface="+mn-cs"/>
              </a:defRPr>
            </a:lvl5pPr>
            <a:lvl6pPr marL="8707824" indent="0" algn="l" defTabSz="1741565" rtl="0" eaLnBrk="1" latinLnBrk="0" hangingPunct="1">
              <a:spcBef>
                <a:spcPct val="20000"/>
              </a:spcBef>
              <a:buFont typeface="Arial"/>
              <a:buNone/>
              <a:defRPr sz="6167" b="1" kern="1200">
                <a:solidFill>
                  <a:schemeClr val="tx1"/>
                </a:solidFill>
                <a:latin typeface="+mn-lt"/>
                <a:ea typeface="+mn-ea"/>
                <a:cs typeface="+mn-cs"/>
              </a:defRPr>
            </a:lvl6pPr>
            <a:lvl7pPr marL="10449387" indent="0" algn="l" defTabSz="1741565" rtl="0" eaLnBrk="1" latinLnBrk="0" hangingPunct="1">
              <a:spcBef>
                <a:spcPct val="20000"/>
              </a:spcBef>
              <a:buFont typeface="Arial"/>
              <a:buNone/>
              <a:defRPr sz="6167" b="1" kern="1200">
                <a:solidFill>
                  <a:schemeClr val="tx1"/>
                </a:solidFill>
                <a:latin typeface="+mn-lt"/>
                <a:ea typeface="+mn-ea"/>
                <a:cs typeface="+mn-cs"/>
              </a:defRPr>
            </a:lvl7pPr>
            <a:lvl8pPr marL="12190954" indent="0" algn="l" defTabSz="1741565" rtl="0" eaLnBrk="1" latinLnBrk="0" hangingPunct="1">
              <a:spcBef>
                <a:spcPct val="20000"/>
              </a:spcBef>
              <a:buFont typeface="Arial"/>
              <a:buNone/>
              <a:defRPr sz="6167" b="1" kern="1200">
                <a:solidFill>
                  <a:schemeClr val="tx1"/>
                </a:solidFill>
                <a:latin typeface="+mn-lt"/>
                <a:ea typeface="+mn-ea"/>
                <a:cs typeface="+mn-cs"/>
              </a:defRPr>
            </a:lvl8pPr>
            <a:lvl9pPr marL="13932519" indent="0" algn="l" defTabSz="1741565" rtl="0" eaLnBrk="1" latinLnBrk="0" hangingPunct="1">
              <a:spcBef>
                <a:spcPct val="20000"/>
              </a:spcBef>
              <a:buFont typeface="Arial"/>
              <a:buNone/>
              <a:defRPr sz="6167" b="1" kern="1200">
                <a:solidFill>
                  <a:schemeClr val="tx1"/>
                </a:solidFill>
                <a:latin typeface="+mn-lt"/>
                <a:ea typeface="+mn-ea"/>
                <a:cs typeface="+mn-cs"/>
              </a:defRPr>
            </a:lvl9pPr>
          </a:lstStyle>
          <a:p>
            <a:pPr algn="ctr"/>
            <a:r>
              <a:rPr lang="en-US" sz="3200" dirty="0">
                <a:solidFill>
                  <a:srgbClr val="021734"/>
                </a:solidFill>
              </a:rPr>
              <a:t>High Res Photo</a:t>
            </a:r>
          </a:p>
        </p:txBody>
      </p:sp>
      <p:sp>
        <p:nvSpPr>
          <p:cNvPr id="47" name="Content Placeholder 5">
            <a:extLst>
              <a:ext uri="{FF2B5EF4-FFF2-40B4-BE49-F238E27FC236}">
                <a16:creationId xmlns:a16="http://schemas.microsoft.com/office/drawing/2014/main" id="{9D15B60F-F99B-4A11-B408-9167808DB966}"/>
              </a:ext>
            </a:extLst>
          </p:cNvPr>
          <p:cNvSpPr txBox="1">
            <a:spLocks/>
          </p:cNvSpPr>
          <p:nvPr/>
        </p:nvSpPr>
        <p:spPr>
          <a:xfrm>
            <a:off x="18708762" y="9251388"/>
            <a:ext cx="5860607" cy="630908"/>
          </a:xfrm>
          <a:prstGeom prst="rect">
            <a:avLst/>
          </a:prstGeom>
        </p:spPr>
        <p:txBody>
          <a:bodyPr lIns="208983" tIns="104492" rIns="208983" bIns="104492"/>
          <a:lstStyle>
            <a:lvl1pPr marL="0" indent="0" algn="l" defTabSz="1738348" rtl="0" eaLnBrk="1" fontAlgn="base" hangingPunct="1">
              <a:spcBef>
                <a:spcPts val="690"/>
              </a:spcBef>
              <a:spcAft>
                <a:spcPct val="0"/>
              </a:spcAft>
              <a:buFontTx/>
              <a:buNone/>
              <a:defRPr sz="2833" kern="1200">
                <a:solidFill>
                  <a:schemeClr val="tx1"/>
                </a:solidFill>
                <a:latin typeface="+mn-lt"/>
                <a:ea typeface="ＭＳ Ｐゴシック" charset="0"/>
                <a:cs typeface="ＭＳ Ｐゴシック" charset="0"/>
              </a:defRPr>
            </a:lvl1pPr>
            <a:lvl2pPr marL="2828453" indent="-1087460"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2pPr>
            <a:lvl3pPr marL="4352484" indent="-867851"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3pPr>
            <a:lvl4pPr marL="6093477" indent="-867851"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4pPr>
            <a:lvl5pPr marL="7834470" indent="-867851"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5pPr>
            <a:lvl6pPr marL="9578605" indent="-870782" algn="l" defTabSz="1741565" rtl="0" eaLnBrk="1" latinLnBrk="0" hangingPunct="1">
              <a:spcBef>
                <a:spcPct val="20000"/>
              </a:spcBef>
              <a:buFont typeface="Arial"/>
              <a:buChar char="•"/>
              <a:defRPr sz="6167" kern="1200">
                <a:solidFill>
                  <a:schemeClr val="tx1"/>
                </a:solidFill>
                <a:latin typeface="+mn-lt"/>
                <a:ea typeface="+mn-ea"/>
                <a:cs typeface="+mn-cs"/>
              </a:defRPr>
            </a:lvl6pPr>
            <a:lvl7pPr marL="11320171" indent="-870782" algn="l" defTabSz="1741565" rtl="0" eaLnBrk="1" latinLnBrk="0" hangingPunct="1">
              <a:spcBef>
                <a:spcPct val="20000"/>
              </a:spcBef>
              <a:buFont typeface="Arial"/>
              <a:buChar char="•"/>
              <a:defRPr sz="6167" kern="1200">
                <a:solidFill>
                  <a:schemeClr val="tx1"/>
                </a:solidFill>
                <a:latin typeface="+mn-lt"/>
                <a:ea typeface="+mn-ea"/>
                <a:cs typeface="+mn-cs"/>
              </a:defRPr>
            </a:lvl7pPr>
            <a:lvl8pPr marL="13061736" indent="-870782" algn="l" defTabSz="1741565" rtl="0" eaLnBrk="1" latinLnBrk="0" hangingPunct="1">
              <a:spcBef>
                <a:spcPct val="20000"/>
              </a:spcBef>
              <a:buFont typeface="Arial"/>
              <a:buChar char="•"/>
              <a:defRPr sz="6167" kern="1200">
                <a:solidFill>
                  <a:schemeClr val="tx1"/>
                </a:solidFill>
                <a:latin typeface="+mn-lt"/>
                <a:ea typeface="+mn-ea"/>
                <a:cs typeface="+mn-cs"/>
              </a:defRPr>
            </a:lvl8pPr>
            <a:lvl9pPr marL="14803301" indent="-870782" algn="l" defTabSz="1741565" rtl="0" eaLnBrk="1" latinLnBrk="0" hangingPunct="1">
              <a:spcBef>
                <a:spcPct val="20000"/>
              </a:spcBef>
              <a:buFont typeface="Arial"/>
              <a:buChar char="•"/>
              <a:defRPr sz="6167" kern="1200">
                <a:solidFill>
                  <a:schemeClr val="tx1"/>
                </a:solidFill>
                <a:latin typeface="+mn-lt"/>
                <a:ea typeface="+mn-ea"/>
                <a:cs typeface="+mn-cs"/>
              </a:defRPr>
            </a:lvl9pPr>
          </a:lstStyle>
          <a:p>
            <a:r>
              <a:rPr lang="en-US" sz="4200" b="1" dirty="0">
                <a:solidFill>
                  <a:srgbClr val="991329"/>
                </a:solidFill>
              </a:rPr>
              <a:t>Final Tips</a:t>
            </a:r>
            <a:endParaRPr lang="en-US" sz="4200" dirty="0"/>
          </a:p>
        </p:txBody>
      </p:sp>
      <p:sp>
        <p:nvSpPr>
          <p:cNvPr id="48" name="Content Placeholder 9">
            <a:extLst>
              <a:ext uri="{FF2B5EF4-FFF2-40B4-BE49-F238E27FC236}">
                <a16:creationId xmlns:a16="http://schemas.microsoft.com/office/drawing/2014/main" id="{24F3FF1E-EE9C-4B53-AE0D-AA34C0D899A8}"/>
              </a:ext>
            </a:extLst>
          </p:cNvPr>
          <p:cNvSpPr txBox="1">
            <a:spLocks/>
          </p:cNvSpPr>
          <p:nvPr/>
        </p:nvSpPr>
        <p:spPr>
          <a:xfrm>
            <a:off x="18708762" y="10097617"/>
            <a:ext cx="8163805" cy="2269582"/>
          </a:xfrm>
          <a:prstGeom prst="rect">
            <a:avLst/>
          </a:prstGeom>
        </p:spPr>
        <p:txBody>
          <a:bodyPr lIns="208983" tIns="104492" rIns="208983" bIns="104492"/>
          <a:lstStyle>
            <a:lvl1pPr marL="0" indent="0" algn="l" defTabSz="1738348" rtl="0" eaLnBrk="1" fontAlgn="base" hangingPunct="1">
              <a:spcBef>
                <a:spcPts val="690"/>
              </a:spcBef>
              <a:spcAft>
                <a:spcPct val="0"/>
              </a:spcAft>
              <a:buFontTx/>
              <a:buNone/>
              <a:defRPr sz="2833" kern="1200">
                <a:solidFill>
                  <a:schemeClr val="tx1"/>
                </a:solidFill>
                <a:latin typeface="+mn-lt"/>
                <a:ea typeface="ＭＳ Ｐゴシック" charset="0"/>
                <a:cs typeface="ＭＳ Ｐゴシック" charset="0"/>
              </a:defRPr>
            </a:lvl1pPr>
            <a:lvl2pPr marL="2828453" indent="-1087460"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2pPr>
            <a:lvl3pPr marL="4352484" indent="-867851"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3pPr>
            <a:lvl4pPr marL="6093477" indent="-867851"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4pPr>
            <a:lvl5pPr marL="7834470" indent="-867851"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5pPr>
            <a:lvl6pPr marL="9578605" indent="-870782" algn="l" defTabSz="1741565" rtl="0" eaLnBrk="1" latinLnBrk="0" hangingPunct="1">
              <a:spcBef>
                <a:spcPct val="20000"/>
              </a:spcBef>
              <a:buFont typeface="Arial"/>
              <a:buChar char="•"/>
              <a:defRPr sz="6167" kern="1200">
                <a:solidFill>
                  <a:schemeClr val="tx1"/>
                </a:solidFill>
                <a:latin typeface="+mn-lt"/>
                <a:ea typeface="+mn-ea"/>
                <a:cs typeface="+mn-cs"/>
              </a:defRPr>
            </a:lvl6pPr>
            <a:lvl7pPr marL="11320171" indent="-870782" algn="l" defTabSz="1741565" rtl="0" eaLnBrk="1" latinLnBrk="0" hangingPunct="1">
              <a:spcBef>
                <a:spcPct val="20000"/>
              </a:spcBef>
              <a:buFont typeface="Arial"/>
              <a:buChar char="•"/>
              <a:defRPr sz="6167" kern="1200">
                <a:solidFill>
                  <a:schemeClr val="tx1"/>
                </a:solidFill>
                <a:latin typeface="+mn-lt"/>
                <a:ea typeface="+mn-ea"/>
                <a:cs typeface="+mn-cs"/>
              </a:defRPr>
            </a:lvl7pPr>
            <a:lvl8pPr marL="13061736" indent="-870782" algn="l" defTabSz="1741565" rtl="0" eaLnBrk="1" latinLnBrk="0" hangingPunct="1">
              <a:spcBef>
                <a:spcPct val="20000"/>
              </a:spcBef>
              <a:buFont typeface="Arial"/>
              <a:buChar char="•"/>
              <a:defRPr sz="6167" kern="1200">
                <a:solidFill>
                  <a:schemeClr val="tx1"/>
                </a:solidFill>
                <a:latin typeface="+mn-lt"/>
                <a:ea typeface="+mn-ea"/>
                <a:cs typeface="+mn-cs"/>
              </a:defRPr>
            </a:lvl8pPr>
            <a:lvl9pPr marL="14803301" indent="-870782" algn="l" defTabSz="1741565" rtl="0" eaLnBrk="1" latinLnBrk="0" hangingPunct="1">
              <a:spcBef>
                <a:spcPct val="20000"/>
              </a:spcBef>
              <a:buFont typeface="Arial"/>
              <a:buChar char="•"/>
              <a:defRPr sz="6167" kern="1200">
                <a:solidFill>
                  <a:schemeClr val="tx1"/>
                </a:solidFill>
                <a:latin typeface="+mn-lt"/>
                <a:ea typeface="+mn-ea"/>
                <a:cs typeface="+mn-cs"/>
              </a:defRPr>
            </a:lvl9pPr>
          </a:lstStyle>
          <a:p>
            <a:pPr marL="457200" indent="-457200">
              <a:buFont typeface="Arial" panose="020B0604020202020204" pitchFamily="34" charset="0"/>
              <a:buChar char="•"/>
            </a:pPr>
            <a:r>
              <a:rPr lang="en-US" sz="2800" dirty="0"/>
              <a:t>Use a clean, simple font (Verdana, Calibri, Arial), and be sure that the font is consistent throughout the poster. </a:t>
            </a:r>
          </a:p>
          <a:p>
            <a:pPr marL="457200" indent="-457200">
              <a:buFont typeface="Arial" panose="020B0604020202020204" pitchFamily="34" charset="0"/>
              <a:buChar char="•"/>
            </a:pPr>
            <a:r>
              <a:rPr lang="en-US" sz="2800" dirty="0"/>
              <a:t>Do not use smaller than a 25 pt. font size</a:t>
            </a:r>
          </a:p>
          <a:p>
            <a:pPr marL="457200" indent="-457200">
              <a:buFont typeface="Arial" panose="020B0604020202020204" pitchFamily="34" charset="0"/>
              <a:buChar char="•"/>
            </a:pPr>
            <a:r>
              <a:rPr lang="en-US" sz="2800" dirty="0"/>
              <a:t>Use the Arrange/Align tool to format text, graphs, photos, etc. </a:t>
            </a:r>
          </a:p>
        </p:txBody>
      </p:sp>
      <p:sp>
        <p:nvSpPr>
          <p:cNvPr id="49" name="Content Placeholder 5">
            <a:extLst>
              <a:ext uri="{FF2B5EF4-FFF2-40B4-BE49-F238E27FC236}">
                <a16:creationId xmlns:a16="http://schemas.microsoft.com/office/drawing/2014/main" id="{F3DEB5DE-E698-4829-B2FA-BDA906BBB706}"/>
              </a:ext>
            </a:extLst>
          </p:cNvPr>
          <p:cNvSpPr txBox="1">
            <a:spLocks/>
          </p:cNvSpPr>
          <p:nvPr/>
        </p:nvSpPr>
        <p:spPr>
          <a:xfrm>
            <a:off x="18708762" y="13504556"/>
            <a:ext cx="5860607" cy="630908"/>
          </a:xfrm>
          <a:prstGeom prst="rect">
            <a:avLst/>
          </a:prstGeom>
        </p:spPr>
        <p:txBody>
          <a:bodyPr lIns="208983" tIns="104492" rIns="208983" bIns="104492"/>
          <a:lstStyle>
            <a:lvl1pPr marL="0" indent="0" algn="l" defTabSz="1738348" rtl="0" eaLnBrk="1" fontAlgn="base" hangingPunct="1">
              <a:spcBef>
                <a:spcPts val="690"/>
              </a:spcBef>
              <a:spcAft>
                <a:spcPct val="0"/>
              </a:spcAft>
              <a:buFontTx/>
              <a:buNone/>
              <a:defRPr sz="2833" kern="1200">
                <a:solidFill>
                  <a:schemeClr val="tx1"/>
                </a:solidFill>
                <a:latin typeface="+mn-lt"/>
                <a:ea typeface="ＭＳ Ｐゴシック" charset="0"/>
                <a:cs typeface="ＭＳ Ｐゴシック" charset="0"/>
              </a:defRPr>
            </a:lvl1pPr>
            <a:lvl2pPr marL="2828453" indent="-1087460"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2pPr>
            <a:lvl3pPr marL="4352484" indent="-867851"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3pPr>
            <a:lvl4pPr marL="6093477" indent="-867851"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4pPr>
            <a:lvl5pPr marL="7834470" indent="-867851"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5pPr>
            <a:lvl6pPr marL="9578605" indent="-870782" algn="l" defTabSz="1741565" rtl="0" eaLnBrk="1" latinLnBrk="0" hangingPunct="1">
              <a:spcBef>
                <a:spcPct val="20000"/>
              </a:spcBef>
              <a:buFont typeface="Arial"/>
              <a:buChar char="•"/>
              <a:defRPr sz="6167" kern="1200">
                <a:solidFill>
                  <a:schemeClr val="tx1"/>
                </a:solidFill>
                <a:latin typeface="+mn-lt"/>
                <a:ea typeface="+mn-ea"/>
                <a:cs typeface="+mn-cs"/>
              </a:defRPr>
            </a:lvl6pPr>
            <a:lvl7pPr marL="11320171" indent="-870782" algn="l" defTabSz="1741565" rtl="0" eaLnBrk="1" latinLnBrk="0" hangingPunct="1">
              <a:spcBef>
                <a:spcPct val="20000"/>
              </a:spcBef>
              <a:buFont typeface="Arial"/>
              <a:buChar char="•"/>
              <a:defRPr sz="6167" kern="1200">
                <a:solidFill>
                  <a:schemeClr val="tx1"/>
                </a:solidFill>
                <a:latin typeface="+mn-lt"/>
                <a:ea typeface="+mn-ea"/>
                <a:cs typeface="+mn-cs"/>
              </a:defRPr>
            </a:lvl7pPr>
            <a:lvl8pPr marL="13061736" indent="-870782" algn="l" defTabSz="1741565" rtl="0" eaLnBrk="1" latinLnBrk="0" hangingPunct="1">
              <a:spcBef>
                <a:spcPct val="20000"/>
              </a:spcBef>
              <a:buFont typeface="Arial"/>
              <a:buChar char="•"/>
              <a:defRPr sz="6167" kern="1200">
                <a:solidFill>
                  <a:schemeClr val="tx1"/>
                </a:solidFill>
                <a:latin typeface="+mn-lt"/>
                <a:ea typeface="+mn-ea"/>
                <a:cs typeface="+mn-cs"/>
              </a:defRPr>
            </a:lvl8pPr>
            <a:lvl9pPr marL="14803301" indent="-870782" algn="l" defTabSz="1741565" rtl="0" eaLnBrk="1" latinLnBrk="0" hangingPunct="1">
              <a:spcBef>
                <a:spcPct val="20000"/>
              </a:spcBef>
              <a:buFont typeface="Arial"/>
              <a:buChar char="•"/>
              <a:defRPr sz="6167" kern="1200">
                <a:solidFill>
                  <a:schemeClr val="tx1"/>
                </a:solidFill>
                <a:latin typeface="+mn-lt"/>
                <a:ea typeface="+mn-ea"/>
                <a:cs typeface="+mn-cs"/>
              </a:defRPr>
            </a:lvl9pPr>
          </a:lstStyle>
          <a:p>
            <a:r>
              <a:rPr lang="en-US" sz="4200" b="1" dirty="0">
                <a:solidFill>
                  <a:srgbClr val="991329"/>
                </a:solidFill>
              </a:rPr>
              <a:t>Example</a:t>
            </a:r>
            <a:endParaRPr lang="en-US" sz="4200" dirty="0"/>
          </a:p>
        </p:txBody>
      </p:sp>
      <p:sp>
        <p:nvSpPr>
          <p:cNvPr id="50" name="Content Placeholder 5">
            <a:extLst>
              <a:ext uri="{FF2B5EF4-FFF2-40B4-BE49-F238E27FC236}">
                <a16:creationId xmlns:a16="http://schemas.microsoft.com/office/drawing/2014/main" id="{9F257229-DA95-433B-9983-F8597AF4FE65}"/>
              </a:ext>
            </a:extLst>
          </p:cNvPr>
          <p:cNvSpPr txBox="1">
            <a:spLocks/>
          </p:cNvSpPr>
          <p:nvPr/>
        </p:nvSpPr>
        <p:spPr>
          <a:xfrm>
            <a:off x="18708762" y="14435553"/>
            <a:ext cx="8165592" cy="2384010"/>
          </a:xfrm>
          <a:prstGeom prst="rect">
            <a:avLst/>
          </a:prstGeom>
        </p:spPr>
        <p:txBody>
          <a:bodyPr lIns="208983" tIns="104492" rIns="208983" bIns="104492"/>
          <a:lstStyle>
            <a:lvl1pPr marL="0" indent="0" algn="l" defTabSz="1738348" rtl="0" eaLnBrk="1" fontAlgn="base" hangingPunct="1">
              <a:spcBef>
                <a:spcPts val="690"/>
              </a:spcBef>
              <a:spcAft>
                <a:spcPct val="0"/>
              </a:spcAft>
              <a:buFontTx/>
              <a:buNone/>
              <a:defRPr sz="2833" kern="1200">
                <a:solidFill>
                  <a:schemeClr val="tx1"/>
                </a:solidFill>
                <a:latin typeface="+mn-lt"/>
                <a:ea typeface="ＭＳ Ｐゴシック" charset="0"/>
                <a:cs typeface="ＭＳ Ｐゴシック" charset="0"/>
              </a:defRPr>
            </a:lvl1pPr>
            <a:lvl2pPr marL="2828453" indent="-1087460"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2pPr>
            <a:lvl3pPr marL="4352484" indent="-867851"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3pPr>
            <a:lvl4pPr marL="6093477" indent="-867851"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4pPr>
            <a:lvl5pPr marL="7834470" indent="-867851" algn="l" defTabSz="1738348" rtl="0" eaLnBrk="1" fontAlgn="base" hangingPunct="1">
              <a:spcBef>
                <a:spcPct val="20000"/>
              </a:spcBef>
              <a:spcAft>
                <a:spcPct val="0"/>
              </a:spcAft>
              <a:buFont typeface="Arial" charset="0"/>
              <a:buChar char="»"/>
              <a:defRPr sz="2833" kern="1200">
                <a:solidFill>
                  <a:schemeClr val="tx1"/>
                </a:solidFill>
                <a:latin typeface="+mn-lt"/>
                <a:ea typeface="ＭＳ Ｐゴシック" charset="0"/>
                <a:cs typeface="+mn-cs"/>
              </a:defRPr>
            </a:lvl5pPr>
            <a:lvl6pPr marL="9578605" indent="-870782" algn="l" defTabSz="1741565" rtl="0" eaLnBrk="1" latinLnBrk="0" hangingPunct="1">
              <a:spcBef>
                <a:spcPct val="20000"/>
              </a:spcBef>
              <a:buFont typeface="Arial"/>
              <a:buChar char="•"/>
              <a:defRPr sz="6167" kern="1200">
                <a:solidFill>
                  <a:schemeClr val="tx1"/>
                </a:solidFill>
                <a:latin typeface="+mn-lt"/>
                <a:ea typeface="+mn-ea"/>
                <a:cs typeface="+mn-cs"/>
              </a:defRPr>
            </a:lvl6pPr>
            <a:lvl7pPr marL="11320171" indent="-870782" algn="l" defTabSz="1741565" rtl="0" eaLnBrk="1" latinLnBrk="0" hangingPunct="1">
              <a:spcBef>
                <a:spcPct val="20000"/>
              </a:spcBef>
              <a:buFont typeface="Arial"/>
              <a:buChar char="•"/>
              <a:defRPr sz="6167" kern="1200">
                <a:solidFill>
                  <a:schemeClr val="tx1"/>
                </a:solidFill>
                <a:latin typeface="+mn-lt"/>
                <a:ea typeface="+mn-ea"/>
                <a:cs typeface="+mn-cs"/>
              </a:defRPr>
            </a:lvl7pPr>
            <a:lvl8pPr marL="13061736" indent="-870782" algn="l" defTabSz="1741565" rtl="0" eaLnBrk="1" latinLnBrk="0" hangingPunct="1">
              <a:spcBef>
                <a:spcPct val="20000"/>
              </a:spcBef>
              <a:buFont typeface="Arial"/>
              <a:buChar char="•"/>
              <a:defRPr sz="6167" kern="1200">
                <a:solidFill>
                  <a:schemeClr val="tx1"/>
                </a:solidFill>
                <a:latin typeface="+mn-lt"/>
                <a:ea typeface="+mn-ea"/>
                <a:cs typeface="+mn-cs"/>
              </a:defRPr>
            </a:lvl8pPr>
            <a:lvl9pPr marL="14803301" indent="-870782" algn="l" defTabSz="1741565" rtl="0" eaLnBrk="1" latinLnBrk="0" hangingPunct="1">
              <a:spcBef>
                <a:spcPct val="20000"/>
              </a:spcBef>
              <a:buFont typeface="Arial"/>
              <a:buChar char="•"/>
              <a:defRPr sz="6167" kern="1200">
                <a:solidFill>
                  <a:schemeClr val="tx1"/>
                </a:solidFill>
                <a:latin typeface="+mn-lt"/>
                <a:ea typeface="+mn-ea"/>
                <a:cs typeface="+mn-cs"/>
              </a:defRPr>
            </a:lvl9pPr>
          </a:lstStyle>
          <a:p>
            <a:pPr marL="457200" indent="-457200">
              <a:buFont typeface="Arial" panose="020B0604020202020204" pitchFamily="34" charset="0"/>
              <a:buChar char="•"/>
            </a:pPr>
            <a:r>
              <a:rPr lang="en-US" sz="2800" dirty="0"/>
              <a:t>The following slides are examples of a research poster. </a:t>
            </a:r>
            <a:endParaRPr lang="en-US" sz="2800" dirty="0">
              <a:solidFill>
                <a:schemeClr val="tx1">
                  <a:lumMod val="85000"/>
                  <a:lumOff val="15000"/>
                </a:schemeClr>
              </a:solidFill>
            </a:endParaRPr>
          </a:p>
        </p:txBody>
      </p:sp>
    </p:spTree>
    <p:extLst>
      <p:ext uri="{BB962C8B-B14F-4D97-AF65-F5344CB8AC3E}">
        <p14:creationId xmlns:p14="http://schemas.microsoft.com/office/powerpoint/2010/main" val="2400046988"/>
      </p:ext>
    </p:extLst>
  </p:cSld>
  <p:clrMapOvr>
    <a:masterClrMapping/>
  </p:clrMapOvr>
</p:sld>
</file>

<file path=ppt/theme/theme1.xml><?xml version="1.0" encoding="utf-8"?>
<a:theme xmlns:a="http://schemas.openxmlformats.org/drawingml/2006/main" name="CON poster template 40x4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36Hx60W Poster Template" id="{3CD06A66-C931-1B49-B4AF-6A1ABD452573}" vid="{489CF8CE-81B7-E443-BE27-BAEAE29A05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36Hx60W Poster Template</Template>
  <TotalTime>818</TotalTime>
  <Words>446</Words>
  <Application>Microsoft Macintosh PowerPoint</Application>
  <PresentationFormat>Custom</PresentationFormat>
  <Paragraphs>39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CON poster template 40x40</vt:lpstr>
      <vt:lpstr>College of Nursing Poster Tips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jhulbert@email.arizona.edu</dc:creator>
  <cp:lastModifiedBy>Celaya, David - (djcelaya)</cp:lastModifiedBy>
  <cp:revision>65</cp:revision>
  <cp:lastPrinted>2020-01-28T19:19:49Z</cp:lastPrinted>
  <dcterms:created xsi:type="dcterms:W3CDTF">2018-03-12T17:57:59Z</dcterms:created>
  <dcterms:modified xsi:type="dcterms:W3CDTF">2020-12-16T18:32:42Z</dcterms:modified>
</cp:coreProperties>
</file>