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462" r:id="rId2"/>
    <p:sldId id="463" r:id="rId3"/>
    <p:sldId id="464" r:id="rId4"/>
    <p:sldId id="465" r:id="rId5"/>
    <p:sldId id="466" r:id="rId6"/>
    <p:sldId id="467" r:id="rId7"/>
    <p:sldId id="468" r:id="rId8"/>
  </p:sldIdLst>
  <p:sldSz cx="9144000" cy="5143500" type="screen16x9"/>
  <p:notesSz cx="6858000" cy="9144000"/>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5pPr>
    <a:lvl6pPr marL="22860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6pPr>
    <a:lvl7pPr marL="27432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7pPr>
    <a:lvl8pPr marL="32004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8pPr>
    <a:lvl9pPr marL="36576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9pPr>
  </p:defaultTextStyle>
  <p:extLst>
    <p:ext uri="{EFAFB233-063F-42B5-8137-9DF3F51BA10A}">
      <p15:sldGuideLst xmlns:p15="http://schemas.microsoft.com/office/powerpoint/2012/main">
        <p15:guide id="1" orient="horz" pos="311">
          <p15:clr>
            <a:srgbClr val="A4A3A4"/>
          </p15:clr>
        </p15:guide>
        <p15:guide id="2" pos="2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0C234B"/>
    <a:srgbClr val="6F868D"/>
    <a:srgbClr val="AB0520"/>
    <a:srgbClr val="C8D9D8"/>
    <a:srgbClr val="83B1E3"/>
    <a:srgbClr val="0686EF"/>
    <a:srgbClr val="FAD7AA"/>
    <a:srgbClr val="8BBEE2"/>
    <a:srgbClr val="BE0B3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87" autoAdjust="0"/>
    <p:restoredTop sz="94141" autoAdjust="0"/>
  </p:normalViewPr>
  <p:slideViewPr>
    <p:cSldViewPr snapToGrid="0">
      <p:cViewPr varScale="1">
        <p:scale>
          <a:sx n="142" d="100"/>
          <a:sy n="142" d="100"/>
        </p:scale>
        <p:origin x="480" y="102"/>
      </p:cViewPr>
      <p:guideLst>
        <p:guide orient="horz" pos="311"/>
        <p:guide pos="2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E3684C-F081-544B-8C90-A5795DCABDF2}" type="datetimeFigureOut">
              <a:rPr lang="en-US" smtClean="0"/>
              <a:t>4/15/2020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41DD33-2A06-9443-920E-9A8794B89243}" type="slidenum">
              <a:rPr lang="en-US" smtClean="0"/>
              <a:t>‹#›</a:t>
            </a:fld>
            <a:endParaRPr lang="en-US"/>
          </a:p>
        </p:txBody>
      </p:sp>
    </p:spTree>
    <p:extLst>
      <p:ext uri="{BB962C8B-B14F-4D97-AF65-F5344CB8AC3E}">
        <p14:creationId xmlns:p14="http://schemas.microsoft.com/office/powerpoint/2010/main" val="1145024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41DD33-2A06-9443-920E-9A8794B89243}" type="slidenum">
              <a:rPr lang="en-US" smtClean="0"/>
              <a:t>1</a:t>
            </a:fld>
            <a:endParaRPr lang="en-US"/>
          </a:p>
        </p:txBody>
      </p:sp>
    </p:spTree>
    <p:extLst>
      <p:ext uri="{BB962C8B-B14F-4D97-AF65-F5344CB8AC3E}">
        <p14:creationId xmlns:p14="http://schemas.microsoft.com/office/powerpoint/2010/main" val="17601821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53206"/>
            <a:ext cx="7772400" cy="1101725"/>
          </a:xfrm>
        </p:spPr>
        <p:txBody>
          <a:bodyPr/>
          <a:lstStyle>
            <a:lvl1pPr>
              <a:defRPr baseline="0"/>
            </a:lvl1pPr>
          </a:lstStyle>
          <a:p>
            <a:r>
              <a:rPr lang="en-US" dirty="0"/>
              <a:t>SAMPLE TITLE</a:t>
            </a:r>
          </a:p>
        </p:txBody>
      </p:sp>
      <p:sp>
        <p:nvSpPr>
          <p:cNvPr id="3" name="Subtitle 2"/>
          <p:cNvSpPr>
            <a:spLocks noGrp="1"/>
          </p:cNvSpPr>
          <p:nvPr>
            <p:ph type="subTitle" idx="1" hasCustomPrompt="1"/>
          </p:nvPr>
        </p:nvSpPr>
        <p:spPr>
          <a:xfrm>
            <a:off x="1371600" y="2431336"/>
            <a:ext cx="6400800" cy="828662"/>
          </a:xfrm>
        </p:spPr>
        <p:txBody>
          <a:bodyPr/>
          <a:lstStyle>
            <a:lvl1pPr marL="0" indent="0" algn="ctr">
              <a:buNone/>
              <a:defRPr sz="2000"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Sample text or subtitle</a:t>
            </a:r>
          </a:p>
        </p:txBody>
      </p:sp>
      <p:pic>
        <p:nvPicPr>
          <p:cNvPr id="7" name="Picture 6" descr="triangles_re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67199" y="998277"/>
            <a:ext cx="606552" cy="82296"/>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64682" y="3974876"/>
            <a:ext cx="3014636" cy="557431"/>
          </a:xfrm>
          <a:prstGeom prst="rect">
            <a:avLst/>
          </a:prstGeom>
        </p:spPr>
      </p:pic>
    </p:spTree>
    <p:extLst>
      <p:ext uri="{BB962C8B-B14F-4D97-AF65-F5344CB8AC3E}">
        <p14:creationId xmlns:p14="http://schemas.microsoft.com/office/powerpoint/2010/main" val="409063611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ed Slide">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3131D21-4A4F-034C-896A-AD009F94F6BB}" type="slidenum">
              <a:rPr lang="en-US" smtClean="0"/>
              <a:t>‹#›</a:t>
            </a:fld>
            <a:endParaRPr lang="en-US"/>
          </a:p>
        </p:txBody>
      </p:sp>
      <p:sp>
        <p:nvSpPr>
          <p:cNvPr id="10" name="Title 1"/>
          <p:cNvSpPr>
            <a:spLocks noGrp="1"/>
          </p:cNvSpPr>
          <p:nvPr>
            <p:ph type="title" hasCustomPrompt="1"/>
          </p:nvPr>
        </p:nvSpPr>
        <p:spPr>
          <a:xfrm>
            <a:off x="685291" y="0"/>
            <a:ext cx="7772400" cy="1103313"/>
          </a:xfrm>
        </p:spPr>
        <p:txBody>
          <a:bodyPr/>
          <a:lstStyle>
            <a:lvl1pPr>
              <a:defRPr sz="2000" baseline="0">
                <a:solidFill>
                  <a:srgbClr val="0C234B"/>
                </a:solidFill>
              </a:defRPr>
            </a:lvl1pPr>
          </a:lstStyle>
          <a:p>
            <a:r>
              <a:rPr lang="en-US" dirty="0"/>
              <a:t>SAMPLE HEADER</a:t>
            </a:r>
          </a:p>
        </p:txBody>
      </p:sp>
      <p:sp>
        <p:nvSpPr>
          <p:cNvPr id="13" name="Text Placeholder 2"/>
          <p:cNvSpPr>
            <a:spLocks noGrp="1"/>
          </p:cNvSpPr>
          <p:nvPr>
            <p:ph idx="1"/>
          </p:nvPr>
        </p:nvSpPr>
        <p:spPr>
          <a:xfrm>
            <a:off x="765443" y="1713986"/>
            <a:ext cx="3599264" cy="2971732"/>
          </a:xfrm>
          <a:prstGeom prst="rect">
            <a:avLst/>
          </a:prstGeom>
        </p:spPr>
        <p:txBody>
          <a:bodyPr vert="horz" lIns="91440" tIns="45720" rIns="91440" bIns="45720" rtlCol="0">
            <a:normAutofit/>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2"/>
          <p:cNvSpPr>
            <a:spLocks noGrp="1"/>
          </p:cNvSpPr>
          <p:nvPr>
            <p:ph idx="13"/>
          </p:nvPr>
        </p:nvSpPr>
        <p:spPr>
          <a:xfrm>
            <a:off x="4723271" y="1713986"/>
            <a:ext cx="3599264" cy="2971732"/>
          </a:xfrm>
          <a:prstGeom prst="rect">
            <a:avLst/>
          </a:prstGeom>
        </p:spPr>
        <p:txBody>
          <a:bodyPr vert="horz" lIns="91440" tIns="45720" rIns="91440" bIns="45720" rtlCol="0">
            <a:normAutofit/>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8216821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ragraph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291" y="0"/>
            <a:ext cx="7772400" cy="1103313"/>
          </a:xfrm>
        </p:spPr>
        <p:txBody>
          <a:bodyPr/>
          <a:lstStyle>
            <a:lvl1pPr>
              <a:defRPr sz="2000" baseline="0">
                <a:solidFill>
                  <a:srgbClr val="0C234B"/>
                </a:solidFill>
              </a:defRPr>
            </a:lvl1pPr>
          </a:lstStyle>
          <a:p>
            <a:r>
              <a:rPr lang="en-US" dirty="0"/>
              <a:t>SAMPLE HEADER</a:t>
            </a:r>
          </a:p>
        </p:txBody>
      </p:sp>
      <p:sp>
        <p:nvSpPr>
          <p:cNvPr id="5" name="Text Box 3"/>
          <p:cNvSpPr txBox="1">
            <a:spLocks noGrp="1" noChangeArrowheads="1"/>
          </p:cNvSpPr>
          <p:nvPr>
            <p:ph type="sldNum" sz="quarter" idx="10"/>
          </p:nvPr>
        </p:nvSpPr>
        <p:spPr>
          <a:ln/>
        </p:spPr>
        <p:txBody>
          <a:bodyPr/>
          <a:lstStyle>
            <a:lvl1pPr>
              <a:defRPr/>
            </a:lvl1pPr>
          </a:lstStyle>
          <a:p>
            <a:pPr>
              <a:defRPr/>
            </a:pPr>
            <a:fld id="{58B17539-672D-2847-B799-9A2A8D95C747}" type="slidenum">
              <a:rPr lang="en-US"/>
              <a:pPr>
                <a:defRPr/>
              </a:pPr>
              <a:t>‹#›</a:t>
            </a:fld>
            <a:endParaRPr lang="en-US"/>
          </a:p>
        </p:txBody>
      </p:sp>
      <p:sp>
        <p:nvSpPr>
          <p:cNvPr id="12" name="Text Placeholder 2"/>
          <p:cNvSpPr>
            <a:spLocks noGrp="1"/>
          </p:cNvSpPr>
          <p:nvPr>
            <p:ph idx="1" hasCustomPrompt="1"/>
          </p:nvPr>
        </p:nvSpPr>
        <p:spPr>
          <a:xfrm>
            <a:off x="950387" y="2157897"/>
            <a:ext cx="3845859" cy="1418046"/>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sz="1400" b="0" i="0"/>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a:t>Sample Basic Paragraph.</a:t>
            </a:r>
            <a:r>
              <a:rPr lang="en-US" baseline="0" dirty="0"/>
              <a:t> </a:t>
            </a:r>
            <a:r>
              <a:rPr lang="en-US" dirty="0"/>
              <a:t>This is what the text would look</a:t>
            </a:r>
            <a:r>
              <a:rPr lang="en-US" baseline="0" dirty="0"/>
              <a:t> like in a paragraph. This is what the text would look like in a paragraph. This is what the text would look like.</a:t>
            </a:r>
            <a:endParaRPr lang="en-US" dirty="0"/>
          </a:p>
          <a:p>
            <a:pPr lvl="0"/>
            <a:endParaRPr lang="en-US" dirty="0"/>
          </a:p>
        </p:txBody>
      </p:sp>
      <p:sp>
        <p:nvSpPr>
          <p:cNvPr id="14" name="Text Placeholder 2"/>
          <p:cNvSpPr>
            <a:spLocks noGrp="1"/>
          </p:cNvSpPr>
          <p:nvPr>
            <p:ph idx="11" hasCustomPrompt="1"/>
          </p:nvPr>
        </p:nvSpPr>
        <p:spPr>
          <a:xfrm>
            <a:off x="930172" y="1817064"/>
            <a:ext cx="3845859" cy="353163"/>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sz="1800" b="0" i="0">
                <a:solidFill>
                  <a:srgbClr val="AB0520"/>
                </a:solidFill>
              </a:defRPr>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a:t>PARAGRAPH TITLE</a:t>
            </a:r>
          </a:p>
        </p:txBody>
      </p:sp>
    </p:spTree>
    <p:extLst>
      <p:ext uri="{BB962C8B-B14F-4D97-AF65-F5344CB8AC3E}">
        <p14:creationId xmlns:p14="http://schemas.microsoft.com/office/powerpoint/2010/main" val="138943631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Paragraph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23131D21-4A4F-034C-896A-AD009F94F6BB}" type="slidenum">
              <a:rPr lang="en-US" smtClean="0"/>
              <a:t>‹#›</a:t>
            </a:fld>
            <a:endParaRPr lang="en-US"/>
          </a:p>
        </p:txBody>
      </p:sp>
      <p:sp>
        <p:nvSpPr>
          <p:cNvPr id="9" name="Title 1"/>
          <p:cNvSpPr>
            <a:spLocks noGrp="1"/>
          </p:cNvSpPr>
          <p:nvPr>
            <p:ph type="title" hasCustomPrompt="1"/>
          </p:nvPr>
        </p:nvSpPr>
        <p:spPr>
          <a:xfrm>
            <a:off x="685291" y="0"/>
            <a:ext cx="7772400" cy="1103313"/>
          </a:xfrm>
        </p:spPr>
        <p:txBody>
          <a:bodyPr/>
          <a:lstStyle>
            <a:lvl1pPr>
              <a:defRPr sz="2000" baseline="0">
                <a:solidFill>
                  <a:srgbClr val="0C234B"/>
                </a:solidFill>
              </a:defRPr>
            </a:lvl1pPr>
          </a:lstStyle>
          <a:p>
            <a:r>
              <a:rPr lang="en-US" dirty="0"/>
              <a:t>SAMPLE HEADER</a:t>
            </a:r>
          </a:p>
        </p:txBody>
      </p:sp>
      <p:sp>
        <p:nvSpPr>
          <p:cNvPr id="12" name="Text Placeholder 2"/>
          <p:cNvSpPr>
            <a:spLocks noGrp="1"/>
          </p:cNvSpPr>
          <p:nvPr>
            <p:ph idx="1" hasCustomPrompt="1"/>
          </p:nvPr>
        </p:nvSpPr>
        <p:spPr>
          <a:xfrm>
            <a:off x="987377" y="1664663"/>
            <a:ext cx="3377331" cy="2929562"/>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a:t>Sample Basic Paragraph.</a:t>
            </a:r>
            <a:r>
              <a:rPr lang="en-US" baseline="0" dirty="0"/>
              <a:t> </a:t>
            </a:r>
            <a:r>
              <a:rPr lang="en-US" dirty="0"/>
              <a:t>This is what the text would look</a:t>
            </a:r>
            <a:r>
              <a:rPr lang="en-US" baseline="0" dirty="0"/>
              <a:t> like in a paragraph. This is what the text would look like in a paragraph. This is what the text would look like.</a:t>
            </a:r>
            <a:endParaRPr lang="en-US" dirty="0"/>
          </a:p>
          <a:p>
            <a:pPr lvl="0"/>
            <a:endParaRPr lang="en-US" dirty="0"/>
          </a:p>
        </p:txBody>
      </p:sp>
      <p:sp>
        <p:nvSpPr>
          <p:cNvPr id="15" name="Text Placeholder 2"/>
          <p:cNvSpPr>
            <a:spLocks noGrp="1"/>
          </p:cNvSpPr>
          <p:nvPr>
            <p:ph idx="13" hasCustomPrompt="1"/>
          </p:nvPr>
        </p:nvSpPr>
        <p:spPr>
          <a:xfrm>
            <a:off x="4772589" y="1664663"/>
            <a:ext cx="3377331" cy="2929562"/>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a:t>Sample Basic Paragraph.</a:t>
            </a:r>
            <a:r>
              <a:rPr lang="en-US" baseline="0" dirty="0"/>
              <a:t> </a:t>
            </a:r>
            <a:r>
              <a:rPr lang="en-US" dirty="0"/>
              <a:t>This is what the text would look</a:t>
            </a:r>
            <a:r>
              <a:rPr lang="en-US" baseline="0" dirty="0"/>
              <a:t> like in a paragraph. This is what the text would look like in a paragraph. This is what the text would look like.</a:t>
            </a:r>
            <a:endParaRPr lang="en-US" dirty="0"/>
          </a:p>
          <a:p>
            <a:pPr lvl="0"/>
            <a:endParaRPr lang="en-US" dirty="0"/>
          </a:p>
        </p:txBody>
      </p:sp>
    </p:spTree>
    <p:extLst>
      <p:ext uri="{BB962C8B-B14F-4D97-AF65-F5344CB8AC3E}">
        <p14:creationId xmlns:p14="http://schemas.microsoft.com/office/powerpoint/2010/main" val="294929315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bjec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291" y="0"/>
            <a:ext cx="7772400" cy="1103313"/>
          </a:xfrm>
        </p:spPr>
        <p:txBody>
          <a:bodyPr/>
          <a:lstStyle>
            <a:lvl1pPr>
              <a:defRPr sz="2000" baseline="0">
                <a:solidFill>
                  <a:srgbClr val="0C234B"/>
                </a:solidFill>
              </a:defRPr>
            </a:lvl1pPr>
          </a:lstStyle>
          <a:p>
            <a:r>
              <a:rPr lang="en-US" dirty="0"/>
              <a:t>SAMPLE HEADER</a:t>
            </a:r>
          </a:p>
        </p:txBody>
      </p:sp>
      <p:sp>
        <p:nvSpPr>
          <p:cNvPr id="5" name="Text Box 3"/>
          <p:cNvSpPr txBox="1">
            <a:spLocks noGrp="1" noChangeArrowheads="1"/>
          </p:cNvSpPr>
          <p:nvPr>
            <p:ph type="sldNum" sz="quarter" idx="10"/>
          </p:nvPr>
        </p:nvSpPr>
        <p:spPr>
          <a:ln/>
        </p:spPr>
        <p:txBody>
          <a:bodyPr/>
          <a:lstStyle>
            <a:lvl1pPr>
              <a:defRPr/>
            </a:lvl1pPr>
          </a:lstStyle>
          <a:p>
            <a:pPr>
              <a:defRPr/>
            </a:pPr>
            <a:fld id="{58B17539-672D-2847-B799-9A2A8D95C747}" type="slidenum">
              <a:rPr lang="en-US"/>
              <a:pPr>
                <a:defRPr/>
              </a:pPr>
              <a:t>‹#›</a:t>
            </a:fld>
            <a:endParaRPr lang="en-US"/>
          </a:p>
        </p:txBody>
      </p:sp>
      <p:sp>
        <p:nvSpPr>
          <p:cNvPr id="10" name="Subtitle 2"/>
          <p:cNvSpPr txBox="1">
            <a:spLocks/>
          </p:cNvSpPr>
          <p:nvPr userDrawn="1"/>
        </p:nvSpPr>
        <p:spPr bwMode="auto">
          <a:xfrm>
            <a:off x="4641547" y="1350987"/>
            <a:ext cx="3291626" cy="2079591"/>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vert="horz" wrap="square" lIns="38100" tIns="38100" rIns="38100" bIns="38100" numCol="1" anchor="t" anchorCtr="0" compatLnSpc="1">
            <a:prstTxWarp prst="textNoShape">
              <a:avLst/>
            </a:prstTxWarp>
          </a:bodyPr>
          <a:lstStyle>
            <a:lvl1pPr marL="0" indent="0" algn="l" rtl="0" eaLnBrk="0" fontAlgn="base" hangingPunct="0">
              <a:spcBef>
                <a:spcPts val="800"/>
              </a:spcBef>
              <a:spcAft>
                <a:spcPct val="0"/>
              </a:spcAft>
              <a:buNone/>
              <a:defRPr sz="2000" baseline="0">
                <a:solidFill>
                  <a:srgbClr val="FFFFFF"/>
                </a:solidFill>
                <a:latin typeface="+mn-lt"/>
                <a:ea typeface="+mn-ea"/>
                <a:cs typeface="Times New Roman"/>
                <a:sym typeface="Calibri" charset="0"/>
              </a:defRPr>
            </a:lvl1pPr>
            <a:lvl2pPr marL="457200" indent="0" algn="ctr" rtl="0" eaLnBrk="0" fontAlgn="base" hangingPunct="0">
              <a:spcBef>
                <a:spcPts val="700"/>
              </a:spcBef>
              <a:spcAft>
                <a:spcPct val="0"/>
              </a:spcAft>
              <a:buNone/>
              <a:defRPr sz="2800">
                <a:solidFill>
                  <a:srgbClr val="FFFFFF"/>
                </a:solidFill>
                <a:latin typeface="+mn-lt"/>
                <a:ea typeface="+mn-ea"/>
                <a:cs typeface="+mn-cs"/>
                <a:sym typeface="Calibri" charset="0"/>
              </a:defRPr>
            </a:lvl2pPr>
            <a:lvl3pPr marL="914400" indent="0" algn="ctr" rtl="0" eaLnBrk="0" fontAlgn="base" hangingPunct="0">
              <a:spcBef>
                <a:spcPts val="600"/>
              </a:spcBef>
              <a:spcAft>
                <a:spcPct val="0"/>
              </a:spcAft>
              <a:buNone/>
              <a:defRPr sz="2400">
                <a:solidFill>
                  <a:srgbClr val="FFFFFF"/>
                </a:solidFill>
                <a:latin typeface="+mn-lt"/>
                <a:ea typeface="+mn-ea"/>
                <a:cs typeface="+mn-cs"/>
                <a:sym typeface="Calibri" charset="0"/>
              </a:defRPr>
            </a:lvl3pPr>
            <a:lvl4pPr marL="1371600" indent="0" algn="ctr" rtl="0" eaLnBrk="0" fontAlgn="base" hangingPunct="0">
              <a:spcBef>
                <a:spcPts val="500"/>
              </a:spcBef>
              <a:spcAft>
                <a:spcPct val="0"/>
              </a:spcAft>
              <a:buNone/>
              <a:defRPr sz="2000">
                <a:solidFill>
                  <a:srgbClr val="FFFFFF"/>
                </a:solidFill>
                <a:latin typeface="+mn-lt"/>
                <a:ea typeface="+mn-ea"/>
                <a:cs typeface="+mn-cs"/>
                <a:sym typeface="Calibri" charset="0"/>
              </a:defRPr>
            </a:lvl4pPr>
            <a:lvl5pPr marL="1828800" indent="0" algn="ctr" rtl="0" eaLnBrk="0" fontAlgn="base" hangingPunct="0">
              <a:spcBef>
                <a:spcPts val="500"/>
              </a:spcBef>
              <a:spcAft>
                <a:spcPct val="0"/>
              </a:spcAft>
              <a:buNone/>
              <a:defRPr sz="2000">
                <a:solidFill>
                  <a:srgbClr val="FFFFFF"/>
                </a:solidFill>
                <a:latin typeface="+mn-lt"/>
                <a:ea typeface="+mn-ea"/>
                <a:cs typeface="+mn-cs"/>
                <a:sym typeface="Calibri" charset="0"/>
              </a:defRPr>
            </a:lvl5pPr>
            <a:lvl6pPr marL="2286000" indent="0" algn="ctr" rtl="0" fontAlgn="base">
              <a:spcBef>
                <a:spcPts val="500"/>
              </a:spcBef>
              <a:spcAft>
                <a:spcPct val="0"/>
              </a:spcAft>
              <a:buNone/>
              <a:defRPr sz="2000">
                <a:solidFill>
                  <a:srgbClr val="878787"/>
                </a:solidFill>
                <a:latin typeface="+mn-lt"/>
                <a:ea typeface="+mn-ea"/>
                <a:cs typeface="+mn-cs"/>
                <a:sym typeface="Calibri" charset="0"/>
              </a:defRPr>
            </a:lvl6pPr>
            <a:lvl7pPr marL="2743200" indent="0" algn="ctr" rtl="0" fontAlgn="base">
              <a:spcBef>
                <a:spcPts val="500"/>
              </a:spcBef>
              <a:spcAft>
                <a:spcPct val="0"/>
              </a:spcAft>
              <a:buNone/>
              <a:defRPr sz="2000">
                <a:solidFill>
                  <a:srgbClr val="878787"/>
                </a:solidFill>
                <a:latin typeface="+mn-lt"/>
                <a:ea typeface="+mn-ea"/>
                <a:cs typeface="+mn-cs"/>
                <a:sym typeface="Calibri" charset="0"/>
              </a:defRPr>
            </a:lvl7pPr>
            <a:lvl8pPr marL="3200400" indent="0" algn="ctr" rtl="0" fontAlgn="base">
              <a:spcBef>
                <a:spcPts val="500"/>
              </a:spcBef>
              <a:spcAft>
                <a:spcPct val="0"/>
              </a:spcAft>
              <a:buNone/>
              <a:defRPr sz="2000">
                <a:solidFill>
                  <a:srgbClr val="878787"/>
                </a:solidFill>
                <a:latin typeface="+mn-lt"/>
                <a:ea typeface="+mn-ea"/>
                <a:cs typeface="+mn-cs"/>
                <a:sym typeface="Calibri" charset="0"/>
              </a:defRPr>
            </a:lvl8pPr>
            <a:lvl9pPr marL="3657600" indent="0" algn="ctr" rtl="0" fontAlgn="base">
              <a:spcBef>
                <a:spcPts val="500"/>
              </a:spcBef>
              <a:spcAft>
                <a:spcPct val="0"/>
              </a:spcAft>
              <a:buNone/>
              <a:defRPr sz="2000">
                <a:solidFill>
                  <a:srgbClr val="878787"/>
                </a:solidFill>
                <a:latin typeface="+mn-lt"/>
                <a:ea typeface="+mn-ea"/>
                <a:cs typeface="+mn-cs"/>
                <a:sym typeface="Calibri" charset="0"/>
              </a:defRPr>
            </a:lvl9pPr>
          </a:lstStyle>
          <a:p>
            <a:endParaRPr lang="en-US" dirty="0"/>
          </a:p>
        </p:txBody>
      </p:sp>
      <p:sp>
        <p:nvSpPr>
          <p:cNvPr id="9" name="Content Placeholder 2"/>
          <p:cNvSpPr>
            <a:spLocks noGrp="1"/>
          </p:cNvSpPr>
          <p:nvPr>
            <p:ph sz="half" idx="1"/>
          </p:nvPr>
        </p:nvSpPr>
        <p:spPr>
          <a:xfrm>
            <a:off x="1209963" y="1575377"/>
            <a:ext cx="6467763" cy="1314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Tree>
    <p:extLst>
      <p:ext uri="{BB962C8B-B14F-4D97-AF65-F5344CB8AC3E}">
        <p14:creationId xmlns:p14="http://schemas.microsoft.com/office/powerpoint/2010/main" val="256894416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8789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hasCustomPrompt="1"/>
          </p:nvPr>
        </p:nvSpPr>
        <p:spPr>
          <a:xfrm>
            <a:off x="1792288" y="4297179"/>
            <a:ext cx="5486400" cy="400870"/>
          </a:xfrm>
        </p:spPr>
        <p:txBody>
          <a:bodyPr/>
          <a:lstStyle>
            <a:lvl1pPr marL="0" indent="0">
              <a:buNone/>
              <a:defRPr sz="1200">
                <a:solidFill>
                  <a:srgbClr val="6F868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IMAGE CAPTION</a:t>
            </a:r>
          </a:p>
        </p:txBody>
      </p:sp>
      <p:sp>
        <p:nvSpPr>
          <p:cNvPr id="7" name="Slide Number Placeholder 6"/>
          <p:cNvSpPr>
            <a:spLocks noGrp="1"/>
          </p:cNvSpPr>
          <p:nvPr>
            <p:ph type="sldNum" sz="quarter" idx="12"/>
          </p:nvPr>
        </p:nvSpPr>
        <p:spPr/>
        <p:txBody>
          <a:bodyPr/>
          <a:lstStyle/>
          <a:p>
            <a:fld id="{23131D21-4A4F-034C-896A-AD009F94F6BB}" type="slidenum">
              <a:rPr lang="en-US" smtClean="0"/>
              <a:t>‹#›</a:t>
            </a:fld>
            <a:endParaRPr lang="en-US"/>
          </a:p>
        </p:txBody>
      </p:sp>
      <p:sp>
        <p:nvSpPr>
          <p:cNvPr id="8" name="Title 1"/>
          <p:cNvSpPr>
            <a:spLocks noGrp="1"/>
          </p:cNvSpPr>
          <p:nvPr>
            <p:ph type="title" hasCustomPrompt="1"/>
          </p:nvPr>
        </p:nvSpPr>
        <p:spPr>
          <a:xfrm>
            <a:off x="685291" y="0"/>
            <a:ext cx="7772400" cy="1103313"/>
          </a:xfrm>
        </p:spPr>
        <p:txBody>
          <a:bodyPr/>
          <a:lstStyle>
            <a:lvl1pPr>
              <a:defRPr sz="2000" baseline="0">
                <a:solidFill>
                  <a:srgbClr val="0C234B"/>
                </a:solidFill>
              </a:defRPr>
            </a:lvl1pPr>
          </a:lstStyle>
          <a:p>
            <a:r>
              <a:rPr lang="en-US" dirty="0"/>
              <a:t>SAMPLE HEADER</a:t>
            </a:r>
          </a:p>
        </p:txBody>
      </p:sp>
    </p:spTree>
    <p:extLst>
      <p:ext uri="{BB962C8B-B14F-4D97-AF65-F5344CB8AC3E}">
        <p14:creationId xmlns:p14="http://schemas.microsoft.com/office/powerpoint/2010/main" val="186557126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Aligned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291" y="0"/>
            <a:ext cx="7772400" cy="1103313"/>
          </a:xfrm>
        </p:spPr>
        <p:txBody>
          <a:bodyPr/>
          <a:lstStyle>
            <a:lvl1pPr algn="ctr">
              <a:defRPr sz="2000" baseline="0">
                <a:solidFill>
                  <a:srgbClr val="0C234B"/>
                </a:solidFill>
              </a:defRPr>
            </a:lvl1pPr>
          </a:lstStyle>
          <a:p>
            <a:r>
              <a:rPr lang="en-US" dirty="0"/>
              <a:t>SAMPLE HEADER</a:t>
            </a:r>
          </a:p>
        </p:txBody>
      </p:sp>
      <p:sp>
        <p:nvSpPr>
          <p:cNvPr id="5" name="Text Box 3"/>
          <p:cNvSpPr txBox="1">
            <a:spLocks noGrp="1" noChangeArrowheads="1"/>
          </p:cNvSpPr>
          <p:nvPr>
            <p:ph type="sldNum" sz="quarter" idx="10"/>
          </p:nvPr>
        </p:nvSpPr>
        <p:spPr>
          <a:ln/>
        </p:spPr>
        <p:txBody>
          <a:bodyPr/>
          <a:lstStyle>
            <a:lvl1pPr>
              <a:defRPr/>
            </a:lvl1pPr>
          </a:lstStyle>
          <a:p>
            <a:pPr>
              <a:defRPr/>
            </a:pPr>
            <a:fld id="{58B17539-672D-2847-B799-9A2A8D95C747}" type="slidenum">
              <a:rPr lang="en-US"/>
              <a:pPr>
                <a:defRPr/>
              </a:pPr>
              <a:t>‹#›</a:t>
            </a:fld>
            <a:endParaRPr lang="en-US"/>
          </a:p>
        </p:txBody>
      </p:sp>
      <p:sp>
        <p:nvSpPr>
          <p:cNvPr id="12" name="Text Placeholder 2"/>
          <p:cNvSpPr>
            <a:spLocks noGrp="1"/>
          </p:cNvSpPr>
          <p:nvPr>
            <p:ph idx="1" hasCustomPrompt="1"/>
          </p:nvPr>
        </p:nvSpPr>
        <p:spPr>
          <a:xfrm>
            <a:off x="679135" y="1109775"/>
            <a:ext cx="2255330" cy="2219550"/>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sz="1400" b="0" i="0"/>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a:t>Sample Basic Paragraph.</a:t>
            </a:r>
            <a:r>
              <a:rPr lang="en-US" baseline="0" dirty="0"/>
              <a:t> </a:t>
            </a:r>
            <a:r>
              <a:rPr lang="en-US" dirty="0"/>
              <a:t>This is what the text would look</a:t>
            </a:r>
            <a:r>
              <a:rPr lang="en-US" baseline="0" dirty="0"/>
              <a:t> like in a paragraph. This is what the text would look like in a paragraph. This is what the text would look like.</a:t>
            </a:r>
            <a:endParaRPr lang="en-US" dirty="0"/>
          </a:p>
          <a:p>
            <a:pPr lvl="0"/>
            <a:endParaRPr lang="en-US" dirty="0"/>
          </a:p>
        </p:txBody>
      </p:sp>
      <p:sp>
        <p:nvSpPr>
          <p:cNvPr id="6" name="Picture Placeholder 2"/>
          <p:cNvSpPr>
            <a:spLocks noGrp="1"/>
          </p:cNvSpPr>
          <p:nvPr>
            <p:ph type="pic" idx="11"/>
          </p:nvPr>
        </p:nvSpPr>
        <p:spPr>
          <a:xfrm>
            <a:off x="3049915" y="118789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Text Placeholder 3"/>
          <p:cNvSpPr>
            <a:spLocks noGrp="1"/>
          </p:cNvSpPr>
          <p:nvPr>
            <p:ph type="body" sz="half" idx="2" hasCustomPrompt="1"/>
          </p:nvPr>
        </p:nvSpPr>
        <p:spPr>
          <a:xfrm>
            <a:off x="3049915" y="4297179"/>
            <a:ext cx="5486400" cy="400870"/>
          </a:xfrm>
        </p:spPr>
        <p:txBody>
          <a:bodyPr/>
          <a:lstStyle>
            <a:lvl1pPr marL="0" indent="0">
              <a:buNone/>
              <a:defRPr sz="1200">
                <a:solidFill>
                  <a:srgbClr val="6F868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IMAGE CAPTION</a:t>
            </a:r>
          </a:p>
        </p:txBody>
      </p:sp>
    </p:spTree>
    <p:extLst>
      <p:ext uri="{BB962C8B-B14F-4D97-AF65-F5344CB8AC3E}">
        <p14:creationId xmlns:p14="http://schemas.microsoft.com/office/powerpoint/2010/main" val="154986298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FA3B0AC-9194-3147-91C1-7FC7FBA87A18}" type="slidenum">
              <a:rPr lang="en-US" smtClean="0"/>
              <a:t>‹#›</a:t>
            </a:fld>
            <a:endParaRPr lang="en-US" dirty="0"/>
          </a:p>
        </p:txBody>
      </p:sp>
    </p:spTree>
    <p:extLst>
      <p:ext uri="{BB962C8B-B14F-4D97-AF65-F5344CB8AC3E}">
        <p14:creationId xmlns:p14="http://schemas.microsoft.com/office/powerpoint/2010/main" val="77021302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1597025"/>
            <a:ext cx="7772400" cy="1103313"/>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vert="horz" wrap="square" lIns="38100" tIns="38100" rIns="38100" bIns="38100" numCol="1" anchor="ctr" anchorCtr="0" compatLnSpc="1">
            <a:prstTxWarp prst="textNoShape">
              <a:avLst/>
            </a:prstTxWarp>
          </a:bodyPr>
          <a:lstStyle/>
          <a:p>
            <a:pPr lvl="0"/>
            <a:r>
              <a:rPr lang="en-US" dirty="0">
                <a:sym typeface="Calibri" charset="0"/>
              </a:rPr>
              <a:t>Click to edit Master title style</a:t>
            </a:r>
          </a:p>
        </p:txBody>
      </p:sp>
      <p:sp>
        <p:nvSpPr>
          <p:cNvPr id="1026" name="Rectangle 2"/>
          <p:cNvSpPr>
            <a:spLocks noGrp="1" noChangeArrowheads="1"/>
          </p:cNvSpPr>
          <p:nvPr>
            <p:ph type="body" idx="1"/>
          </p:nvPr>
        </p:nvSpPr>
        <p:spPr bwMode="auto">
          <a:xfrm>
            <a:off x="1371600" y="2914650"/>
            <a:ext cx="6400800" cy="195603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vert="horz" wrap="square" lIns="38100" tIns="38100" rIns="38100" bIns="38100" numCol="1" anchor="t" anchorCtr="0" compatLnSpc="1">
            <a:prstTxWarp prst="textNoShape">
              <a:avLst/>
            </a:prstTxWarp>
          </a:bodyPr>
          <a:lstStyle/>
          <a:p>
            <a:pPr lvl="0"/>
            <a:r>
              <a:rPr lang="en-US" dirty="0">
                <a:sym typeface="Calibri" charset="0"/>
              </a:rPr>
              <a:t>Click to edit Master text styles</a:t>
            </a:r>
          </a:p>
          <a:p>
            <a:pPr lvl="1"/>
            <a:r>
              <a:rPr lang="en-US" dirty="0">
                <a:sym typeface="Calibri" charset="0"/>
              </a:rPr>
              <a:t>Second level</a:t>
            </a:r>
          </a:p>
          <a:p>
            <a:pPr lvl="2"/>
            <a:r>
              <a:rPr lang="en-US" dirty="0">
                <a:sym typeface="Calibri" charset="0"/>
              </a:rPr>
              <a:t>Third level</a:t>
            </a:r>
          </a:p>
          <a:p>
            <a:pPr lvl="3"/>
            <a:r>
              <a:rPr lang="en-US" dirty="0">
                <a:sym typeface="Calibri" charset="0"/>
              </a:rPr>
              <a:t>Fourth level</a:t>
            </a:r>
          </a:p>
          <a:p>
            <a:pPr lvl="4"/>
            <a:r>
              <a:rPr lang="en-US" dirty="0">
                <a:sym typeface="Calibri" charset="0"/>
              </a:rPr>
              <a:t>Fifth level</a:t>
            </a:r>
          </a:p>
        </p:txBody>
      </p:sp>
      <p:pic>
        <p:nvPicPr>
          <p:cNvPr id="8" name="Picture 7" descr="triangle_page#.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4285118" y="4825556"/>
            <a:ext cx="575518" cy="317944"/>
          </a:xfrm>
          <a:prstGeom prst="rect">
            <a:avLst/>
          </a:prstGeom>
        </p:spPr>
      </p:pic>
      <p:sp>
        <p:nvSpPr>
          <p:cNvPr id="1027" name="Text Box 3"/>
          <p:cNvSpPr txBox="1">
            <a:spLocks noGrp="1" noChangeArrowheads="1"/>
          </p:cNvSpPr>
          <p:nvPr>
            <p:ph type="sldNum" sz="quarter" idx="4"/>
          </p:nvPr>
        </p:nvSpPr>
        <p:spPr bwMode="auto">
          <a:xfrm>
            <a:off x="4315389" y="4882202"/>
            <a:ext cx="505516" cy="26129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vert="horz" wrap="none" lIns="91440" tIns="45720" rIns="91440" bIns="45720" numCol="1" anchor="ctr" anchorCtr="0" compatLnSpc="1">
            <a:prstTxWarp prst="textNoShape">
              <a:avLst/>
            </a:prstTxWarp>
          </a:bodyPr>
          <a:lstStyle>
            <a:lvl1pPr algn="ctr">
              <a:defRPr sz="1200">
                <a:solidFill>
                  <a:srgbClr val="FFFFFF"/>
                </a:solidFill>
                <a:latin typeface="+mn-lt"/>
                <a:ea typeface="ＭＳ Ｐゴシック" charset="0"/>
                <a:cs typeface="Calibri" charset="0"/>
                <a:sym typeface="Calibri" charset="0"/>
              </a:defRPr>
            </a:lvl1pPr>
            <a:lvl2pPr algn="l">
              <a:defRPr sz="1200">
                <a:solidFill>
                  <a:schemeClr val="tx1"/>
                </a:solidFill>
                <a:latin typeface="Gill Sans" charset="0"/>
                <a:ea typeface="ＭＳ Ｐゴシック" charset="0"/>
              </a:defRPr>
            </a:lvl2pPr>
            <a:lvl3pPr algn="l">
              <a:defRPr sz="1200">
                <a:solidFill>
                  <a:schemeClr val="tx1"/>
                </a:solidFill>
                <a:latin typeface="Gill Sans" charset="0"/>
                <a:ea typeface="ＭＳ Ｐゴシック" charset="0"/>
              </a:defRPr>
            </a:lvl3pPr>
            <a:lvl4pPr algn="l">
              <a:defRPr sz="1200">
                <a:solidFill>
                  <a:schemeClr val="tx1"/>
                </a:solidFill>
                <a:latin typeface="Gill Sans" charset="0"/>
                <a:ea typeface="ＭＳ Ｐゴシック" charset="0"/>
              </a:defRPr>
            </a:lvl4pPr>
            <a:lvl5pPr algn="l">
              <a:defRPr sz="1200">
                <a:solidFill>
                  <a:schemeClr val="tx1"/>
                </a:solidFill>
                <a:latin typeface="Gill Sans" charset="0"/>
                <a:ea typeface="ＭＳ Ｐゴシック" charset="0"/>
              </a:defRPr>
            </a:lvl5pPr>
            <a:lvl6pPr fontAlgn="base">
              <a:spcBef>
                <a:spcPct val="0"/>
              </a:spcBef>
              <a:spcAft>
                <a:spcPct val="0"/>
              </a:spcAft>
              <a:defRPr sz="1200">
                <a:solidFill>
                  <a:schemeClr val="tx1"/>
                </a:solidFill>
                <a:latin typeface="Gill Sans" charset="0"/>
                <a:ea typeface="ＭＳ Ｐゴシック" charset="0"/>
              </a:defRPr>
            </a:lvl6pPr>
            <a:lvl7pPr fontAlgn="base">
              <a:spcBef>
                <a:spcPct val="0"/>
              </a:spcBef>
              <a:spcAft>
                <a:spcPct val="0"/>
              </a:spcAft>
              <a:defRPr sz="1200">
                <a:solidFill>
                  <a:schemeClr val="tx1"/>
                </a:solidFill>
                <a:latin typeface="Gill Sans" charset="0"/>
                <a:ea typeface="ＭＳ Ｐゴシック" charset="0"/>
              </a:defRPr>
            </a:lvl7pPr>
            <a:lvl8pPr fontAlgn="base">
              <a:spcBef>
                <a:spcPct val="0"/>
              </a:spcBef>
              <a:spcAft>
                <a:spcPct val="0"/>
              </a:spcAft>
              <a:defRPr sz="1200">
                <a:solidFill>
                  <a:schemeClr val="tx1"/>
                </a:solidFill>
                <a:latin typeface="Gill Sans" charset="0"/>
                <a:ea typeface="ＭＳ Ｐゴシック" charset="0"/>
              </a:defRPr>
            </a:lvl8pPr>
            <a:lvl9pPr fontAlgn="base">
              <a:spcBef>
                <a:spcPct val="0"/>
              </a:spcBef>
              <a:spcAft>
                <a:spcPct val="0"/>
              </a:spcAft>
              <a:defRPr sz="1200">
                <a:solidFill>
                  <a:schemeClr val="tx1"/>
                </a:solidFill>
                <a:latin typeface="Gill Sans" charset="0"/>
                <a:ea typeface="ＭＳ Ｐゴシック" charset="0"/>
              </a:defRPr>
            </a:lvl9pPr>
          </a:lstStyle>
          <a:p>
            <a:pPr>
              <a:defRPr/>
            </a:pPr>
            <a:fld id="{49B76813-089B-5346-A50D-90CF445FC7AE}"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88" r:id="rId2"/>
    <p:sldLayoutId id="2147483677" r:id="rId3"/>
    <p:sldLayoutId id="2147483687" r:id="rId4"/>
    <p:sldLayoutId id="2147483678" r:id="rId5"/>
    <p:sldLayoutId id="2147483692" r:id="rId6"/>
    <p:sldLayoutId id="2147483709" r:id="rId7"/>
    <p:sldLayoutId id="2147483708" r:id="rId8"/>
  </p:sldLayoutIdLst>
  <p:transition/>
  <p:hf hdr="0" ftr="0" dt="0"/>
  <p:txStyles>
    <p:titleStyle>
      <a:lvl1pPr algn="ctr" rtl="0" eaLnBrk="0" fontAlgn="base" hangingPunct="0">
        <a:spcBef>
          <a:spcPct val="0"/>
        </a:spcBef>
        <a:spcAft>
          <a:spcPct val="0"/>
        </a:spcAft>
        <a:defRPr sz="3600" b="1" i="0">
          <a:solidFill>
            <a:srgbClr val="0C234B"/>
          </a:solidFill>
          <a:latin typeface="Verdana"/>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p:titleStyle>
    <p:bodyStyle>
      <a:lvl1pPr marL="342900" indent="-342900" algn="ctr" rtl="0" eaLnBrk="0" fontAlgn="base" hangingPunct="0">
        <a:spcBef>
          <a:spcPts val="800"/>
        </a:spcBef>
        <a:spcAft>
          <a:spcPct val="0"/>
        </a:spcAft>
        <a:buClr>
          <a:srgbClr val="BE0B34"/>
        </a:buClr>
        <a:buFont typeface="Arial"/>
        <a:buChar char="•"/>
        <a:defRPr sz="2000">
          <a:solidFill>
            <a:srgbClr val="6F868D"/>
          </a:solidFill>
          <a:latin typeface="Verdana"/>
          <a:ea typeface="+mn-ea"/>
          <a:cs typeface="Verdana"/>
          <a:sym typeface="Calibri" charset="0"/>
        </a:defRPr>
      </a:lvl1pPr>
      <a:lvl2pPr marL="704850" indent="-285750" algn="ctr" rtl="0" eaLnBrk="0" fontAlgn="base" hangingPunct="0">
        <a:spcBef>
          <a:spcPts val="700"/>
        </a:spcBef>
        <a:spcAft>
          <a:spcPct val="0"/>
        </a:spcAft>
        <a:buClr>
          <a:srgbClr val="BE0B34"/>
        </a:buClr>
        <a:buFont typeface="Arial"/>
        <a:buChar char="•"/>
        <a:defRPr sz="1600">
          <a:solidFill>
            <a:srgbClr val="6F868D"/>
          </a:solidFill>
          <a:latin typeface="Verdana"/>
          <a:ea typeface="+mn-ea"/>
          <a:cs typeface="Verdana"/>
          <a:sym typeface="Calibri" charset="0"/>
        </a:defRPr>
      </a:lvl2pPr>
      <a:lvl3pPr marL="1047750" indent="-171450" algn="ctr" rtl="0" eaLnBrk="0" fontAlgn="base" hangingPunct="0">
        <a:spcBef>
          <a:spcPts val="600"/>
        </a:spcBef>
        <a:spcAft>
          <a:spcPct val="0"/>
        </a:spcAft>
        <a:buClr>
          <a:srgbClr val="BE0B34"/>
        </a:buClr>
        <a:buFont typeface="Arial"/>
        <a:buChar char="•"/>
        <a:defRPr sz="1200">
          <a:solidFill>
            <a:srgbClr val="6F868D"/>
          </a:solidFill>
          <a:latin typeface="Verdana"/>
          <a:ea typeface="+mn-ea"/>
          <a:cs typeface="Verdana"/>
          <a:sym typeface="Calibri" charset="0"/>
        </a:defRPr>
      </a:lvl3pPr>
      <a:lvl4pPr marL="1504950" indent="-171450" algn="ctr" rtl="0" eaLnBrk="0" fontAlgn="base" hangingPunct="0">
        <a:spcBef>
          <a:spcPts val="500"/>
        </a:spcBef>
        <a:spcAft>
          <a:spcPct val="0"/>
        </a:spcAft>
        <a:buClr>
          <a:srgbClr val="BE0B34"/>
        </a:buClr>
        <a:buFont typeface="Arial"/>
        <a:buChar char="•"/>
        <a:defRPr sz="1200">
          <a:solidFill>
            <a:srgbClr val="6F868D"/>
          </a:solidFill>
          <a:latin typeface="Verdana"/>
          <a:ea typeface="+mn-ea"/>
          <a:cs typeface="Verdana"/>
          <a:sym typeface="Calibri" charset="0"/>
        </a:defRPr>
      </a:lvl4pPr>
      <a:lvl5pPr marL="1962150" indent="-171450" algn="ctr" rtl="0" eaLnBrk="0" fontAlgn="base" hangingPunct="0">
        <a:spcBef>
          <a:spcPts val="500"/>
        </a:spcBef>
        <a:spcAft>
          <a:spcPct val="0"/>
        </a:spcAft>
        <a:buClr>
          <a:srgbClr val="BE0B34"/>
        </a:buClr>
        <a:buFont typeface="Arial"/>
        <a:buChar char="•"/>
        <a:defRPr sz="1200">
          <a:solidFill>
            <a:srgbClr val="6F868D"/>
          </a:solidFill>
          <a:latin typeface="Verdana"/>
          <a:ea typeface="+mn-ea"/>
          <a:cs typeface="Verdana"/>
          <a:sym typeface="Calibri" charset="0"/>
        </a:defRPr>
      </a:lvl5pPr>
      <a:lvl6pPr marL="2247900" algn="ctr" rtl="0" fontAlgn="base">
        <a:spcBef>
          <a:spcPts val="500"/>
        </a:spcBef>
        <a:spcAft>
          <a:spcPct val="0"/>
        </a:spcAft>
        <a:defRPr sz="2000">
          <a:solidFill>
            <a:srgbClr val="878787"/>
          </a:solidFill>
          <a:latin typeface="+mn-lt"/>
          <a:ea typeface="+mn-ea"/>
          <a:cs typeface="+mn-cs"/>
          <a:sym typeface="Calibri" charset="0"/>
        </a:defRPr>
      </a:lvl6pPr>
      <a:lvl7pPr marL="2705100" algn="ctr" rtl="0" fontAlgn="base">
        <a:spcBef>
          <a:spcPts val="500"/>
        </a:spcBef>
        <a:spcAft>
          <a:spcPct val="0"/>
        </a:spcAft>
        <a:defRPr sz="2000">
          <a:solidFill>
            <a:srgbClr val="878787"/>
          </a:solidFill>
          <a:latin typeface="+mn-lt"/>
          <a:ea typeface="+mn-ea"/>
          <a:cs typeface="+mn-cs"/>
          <a:sym typeface="Calibri" charset="0"/>
        </a:defRPr>
      </a:lvl7pPr>
      <a:lvl8pPr marL="3162300" algn="ctr" rtl="0" fontAlgn="base">
        <a:spcBef>
          <a:spcPts val="500"/>
        </a:spcBef>
        <a:spcAft>
          <a:spcPct val="0"/>
        </a:spcAft>
        <a:defRPr sz="2000">
          <a:solidFill>
            <a:srgbClr val="878787"/>
          </a:solidFill>
          <a:latin typeface="+mn-lt"/>
          <a:ea typeface="+mn-ea"/>
          <a:cs typeface="+mn-cs"/>
          <a:sym typeface="Calibri" charset="0"/>
        </a:defRPr>
      </a:lvl8pPr>
      <a:lvl9pPr marL="3619500" algn="ctr" rtl="0" fontAlgn="base">
        <a:spcBef>
          <a:spcPts val="500"/>
        </a:spcBef>
        <a:spcAft>
          <a:spcPct val="0"/>
        </a:spcAft>
        <a:defRPr sz="2000">
          <a:solidFill>
            <a:srgbClr val="878787"/>
          </a:solidFill>
          <a:latin typeface="+mn-lt"/>
          <a:ea typeface="+mn-ea"/>
          <a:cs typeface="+mn-cs"/>
          <a:sym typeface="Calibri"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07830"/>
            <a:ext cx="7772400" cy="1101725"/>
          </a:xfrm>
        </p:spPr>
        <p:txBody>
          <a:bodyPr/>
          <a:lstStyle/>
          <a:p>
            <a:r>
              <a:rPr lang="en-US" sz="3000" dirty="0"/>
              <a:t>Mining Information in EHR Logs: An Alternative Data Source for EHR Workflow Analysis</a:t>
            </a:r>
            <a:endParaRPr lang="en-US" sz="3000" dirty="0">
              <a:solidFill>
                <a:srgbClr val="0C234B"/>
              </a:solidFill>
            </a:endParaRPr>
          </a:p>
        </p:txBody>
      </p:sp>
      <p:sp>
        <p:nvSpPr>
          <p:cNvPr id="3" name="Subtitle 2"/>
          <p:cNvSpPr>
            <a:spLocks noGrp="1"/>
          </p:cNvSpPr>
          <p:nvPr>
            <p:ph type="subTitle" idx="1"/>
          </p:nvPr>
        </p:nvSpPr>
        <p:spPr>
          <a:xfrm>
            <a:off x="907675" y="2680124"/>
            <a:ext cx="7335371" cy="828662"/>
          </a:xfrm>
        </p:spPr>
        <p:txBody>
          <a:bodyPr/>
          <a:lstStyle/>
          <a:p>
            <a:r>
              <a:rPr lang="en-US" sz="1600" dirty="0"/>
              <a:t>D Anthony Tolentino, MA, RN-BC, PhD Candidate; </a:t>
            </a:r>
          </a:p>
          <a:p>
            <a:r>
              <a:rPr lang="en-US" sz="1600" dirty="0"/>
              <a:t>Sheila M. Gephart, PhD, RN, FAAN; Vignesh </a:t>
            </a:r>
            <a:r>
              <a:rPr lang="en-US" sz="1600" dirty="0" err="1"/>
              <a:t>Subbian</a:t>
            </a:r>
            <a:r>
              <a:rPr lang="en-US" sz="1600" dirty="0"/>
              <a:t>, PhD</a:t>
            </a:r>
          </a:p>
          <a:p>
            <a:endParaRPr lang="en-US" sz="1600" dirty="0"/>
          </a:p>
        </p:txBody>
      </p:sp>
      <p:sp>
        <p:nvSpPr>
          <p:cNvPr id="4" name="TextBox 3">
            <a:extLst>
              <a:ext uri="{FF2B5EF4-FFF2-40B4-BE49-F238E27FC236}">
                <a16:creationId xmlns:a16="http://schemas.microsoft.com/office/drawing/2014/main" id="{5266D6D6-90C6-48D0-8ABA-A48D666B545B}"/>
              </a:ext>
            </a:extLst>
          </p:cNvPr>
          <p:cNvSpPr txBox="1"/>
          <p:nvPr/>
        </p:nvSpPr>
        <p:spPr bwMode="auto">
          <a:xfrm>
            <a:off x="907675" y="3576545"/>
            <a:ext cx="7335371" cy="26161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vert="horz" wrap="square" lIns="38100" tIns="38100" rIns="38100" bIns="38100" numCol="1" rtlCol="0" anchor="ctr" anchorCtr="0" compatLnSpc="1">
            <a:prstTxWarp prst="textNoShape">
              <a:avLst/>
            </a:prstTxWarp>
            <a:spAutoFit/>
          </a:bodyPr>
          <a:lstStyle/>
          <a:p>
            <a:r>
              <a:rPr lang="en-US" sz="1200" b="0" i="1" dirty="0">
                <a:solidFill>
                  <a:srgbClr val="6F868D"/>
                </a:solidFill>
                <a:latin typeface="Verdana" panose="020B0604030504040204" pitchFamily="34" charset="0"/>
                <a:ea typeface="Verdana" panose="020B0604030504040204" pitchFamily="34" charset="0"/>
              </a:rPr>
              <a:t>Funded by the Frederick Lange Memorial Endowment</a:t>
            </a:r>
          </a:p>
        </p:txBody>
      </p:sp>
    </p:spTree>
    <p:extLst>
      <p:ext uri="{BB962C8B-B14F-4D97-AF65-F5344CB8AC3E}">
        <p14:creationId xmlns:p14="http://schemas.microsoft.com/office/powerpoint/2010/main" val="4076017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7E168-DFE9-4D6F-93BB-5C24357F2754}"/>
              </a:ext>
            </a:extLst>
          </p:cNvPr>
          <p:cNvSpPr>
            <a:spLocks noGrp="1"/>
          </p:cNvSpPr>
          <p:nvPr>
            <p:ph type="title"/>
          </p:nvPr>
        </p:nvSpPr>
        <p:spPr>
          <a:xfrm>
            <a:off x="685800" y="0"/>
            <a:ext cx="7772400" cy="1103313"/>
          </a:xfrm>
        </p:spPr>
        <p:txBody>
          <a:bodyPr/>
          <a:lstStyle/>
          <a:p>
            <a:r>
              <a:rPr lang="en-US" dirty="0"/>
              <a:t>BACKGROUND</a:t>
            </a:r>
          </a:p>
        </p:txBody>
      </p:sp>
      <p:sp>
        <p:nvSpPr>
          <p:cNvPr id="3" name="Slide Number Placeholder 2">
            <a:extLst>
              <a:ext uri="{FF2B5EF4-FFF2-40B4-BE49-F238E27FC236}">
                <a16:creationId xmlns:a16="http://schemas.microsoft.com/office/drawing/2014/main" id="{12AC92AD-69B7-4151-A1E6-41AE8A6F2D51}"/>
              </a:ext>
            </a:extLst>
          </p:cNvPr>
          <p:cNvSpPr>
            <a:spLocks noGrp="1"/>
          </p:cNvSpPr>
          <p:nvPr>
            <p:ph type="sldNum" sz="quarter" idx="10"/>
          </p:nvPr>
        </p:nvSpPr>
        <p:spPr/>
        <p:txBody>
          <a:bodyPr/>
          <a:lstStyle/>
          <a:p>
            <a:pPr>
              <a:defRPr/>
            </a:pPr>
            <a:fld id="{58B17539-672D-2847-B799-9A2A8D95C747}" type="slidenum">
              <a:rPr lang="en-US" smtClean="0"/>
              <a:pPr>
                <a:defRPr/>
              </a:pPr>
              <a:t>2</a:t>
            </a:fld>
            <a:endParaRPr lang="en-US"/>
          </a:p>
        </p:txBody>
      </p:sp>
      <p:pic>
        <p:nvPicPr>
          <p:cNvPr id="6" name="Picture 2">
            <a:extLst>
              <a:ext uri="{FF2B5EF4-FFF2-40B4-BE49-F238E27FC236}">
                <a16:creationId xmlns:a16="http://schemas.microsoft.com/office/drawing/2014/main" id="{3497CEDF-7991-4076-8E68-6F14A6AACC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3838" y="995733"/>
            <a:ext cx="4343277" cy="231593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a:extLst>
              <a:ext uri="{FF2B5EF4-FFF2-40B4-BE49-F238E27FC236}">
                <a16:creationId xmlns:a16="http://schemas.microsoft.com/office/drawing/2014/main" id="{9E5658CF-9026-4353-9529-3F846A6F3F14}"/>
              </a:ext>
            </a:extLst>
          </p:cNvPr>
          <p:cNvSpPr/>
          <p:nvPr/>
        </p:nvSpPr>
        <p:spPr>
          <a:xfrm>
            <a:off x="920639" y="3527722"/>
            <a:ext cx="7335371" cy="1051826"/>
          </a:xfrm>
          <a:prstGeom prst="rect">
            <a:avLst/>
          </a:prstGeom>
        </p:spPr>
        <p:txBody>
          <a:bodyPr wrap="square">
            <a:spAutoFit/>
          </a:bodyPr>
          <a:lstStyle/>
          <a:p>
            <a:pPr>
              <a:lnSpc>
                <a:spcPts val="2600"/>
              </a:lnSpc>
            </a:pPr>
            <a:r>
              <a:rPr lang="en-US" sz="1500" dirty="0">
                <a:solidFill>
                  <a:srgbClr val="333333"/>
                </a:solidFill>
                <a:latin typeface="Verdana" panose="020B0604030504040204" pitchFamily="34" charset="0"/>
                <a:ea typeface="Verdana" panose="020B0604030504040204" pitchFamily="34" charset="0"/>
              </a:rPr>
              <a:t>Investigating the impact of nurses’ interaction with the EHR in a complex sociotechnical environment can often be challenging as several gaps exist in examining nurses’ workflow.</a:t>
            </a:r>
          </a:p>
        </p:txBody>
      </p:sp>
    </p:spTree>
    <p:extLst>
      <p:ext uri="{BB962C8B-B14F-4D97-AF65-F5344CB8AC3E}">
        <p14:creationId xmlns:p14="http://schemas.microsoft.com/office/powerpoint/2010/main" val="48124289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7E168-DFE9-4D6F-93BB-5C24357F2754}"/>
              </a:ext>
            </a:extLst>
          </p:cNvPr>
          <p:cNvSpPr>
            <a:spLocks noGrp="1"/>
          </p:cNvSpPr>
          <p:nvPr>
            <p:ph type="title"/>
          </p:nvPr>
        </p:nvSpPr>
        <p:spPr>
          <a:xfrm>
            <a:off x="685800" y="0"/>
            <a:ext cx="7772400" cy="1103313"/>
          </a:xfrm>
        </p:spPr>
        <p:txBody>
          <a:bodyPr/>
          <a:lstStyle/>
          <a:p>
            <a:r>
              <a:rPr lang="en-US" dirty="0"/>
              <a:t>METHOD</a:t>
            </a:r>
          </a:p>
        </p:txBody>
      </p:sp>
      <p:sp>
        <p:nvSpPr>
          <p:cNvPr id="3" name="Slide Number Placeholder 2">
            <a:extLst>
              <a:ext uri="{FF2B5EF4-FFF2-40B4-BE49-F238E27FC236}">
                <a16:creationId xmlns:a16="http://schemas.microsoft.com/office/drawing/2014/main" id="{12AC92AD-69B7-4151-A1E6-41AE8A6F2D51}"/>
              </a:ext>
            </a:extLst>
          </p:cNvPr>
          <p:cNvSpPr>
            <a:spLocks noGrp="1"/>
          </p:cNvSpPr>
          <p:nvPr>
            <p:ph type="sldNum" sz="quarter" idx="10"/>
          </p:nvPr>
        </p:nvSpPr>
        <p:spPr/>
        <p:txBody>
          <a:bodyPr/>
          <a:lstStyle/>
          <a:p>
            <a:pPr>
              <a:defRPr/>
            </a:pPr>
            <a:fld id="{58B17539-672D-2847-B799-9A2A8D95C747}" type="slidenum">
              <a:rPr lang="en-US" smtClean="0"/>
              <a:pPr>
                <a:defRPr/>
              </a:pPr>
              <a:t>3</a:t>
            </a:fld>
            <a:endParaRPr lang="en-US"/>
          </a:p>
        </p:txBody>
      </p:sp>
      <p:sp>
        <p:nvSpPr>
          <p:cNvPr id="7" name="Rectangle 6">
            <a:extLst>
              <a:ext uri="{FF2B5EF4-FFF2-40B4-BE49-F238E27FC236}">
                <a16:creationId xmlns:a16="http://schemas.microsoft.com/office/drawing/2014/main" id="{9E5658CF-9026-4353-9529-3F846A6F3F14}"/>
              </a:ext>
            </a:extLst>
          </p:cNvPr>
          <p:cNvSpPr/>
          <p:nvPr/>
        </p:nvSpPr>
        <p:spPr>
          <a:xfrm>
            <a:off x="900461" y="781999"/>
            <a:ext cx="7335371" cy="3844770"/>
          </a:xfrm>
          <a:prstGeom prst="rect">
            <a:avLst/>
          </a:prstGeom>
        </p:spPr>
        <p:txBody>
          <a:bodyPr wrap="square">
            <a:spAutoFit/>
          </a:bodyPr>
          <a:lstStyle/>
          <a:p>
            <a:pPr marL="285750" indent="-285750" algn="l">
              <a:lnSpc>
                <a:spcPts val="2600"/>
              </a:lnSpc>
              <a:spcBef>
                <a:spcPts val="600"/>
              </a:spcBef>
              <a:spcAft>
                <a:spcPts val="600"/>
              </a:spcAft>
              <a:buFont typeface="Arial" panose="020B0604020202020204" pitchFamily="34" charset="0"/>
              <a:buChar char="•"/>
            </a:pPr>
            <a:r>
              <a:rPr lang="en-US" sz="1500" dirty="0">
                <a:solidFill>
                  <a:srgbClr val="333333"/>
                </a:solidFill>
                <a:latin typeface="Verdana" panose="020B0604030504040204" pitchFamily="34" charset="0"/>
                <a:ea typeface="Verdana" panose="020B0604030504040204" pitchFamily="34" charset="0"/>
              </a:rPr>
              <a:t>Computational Ethnography from unobtrusive data sources (e.g. EHR audit logs) guided by Task-Technology Fit </a:t>
            </a:r>
            <a:r>
              <a:rPr lang="en-US" sz="1500">
                <a:solidFill>
                  <a:srgbClr val="333333"/>
                </a:solidFill>
                <a:latin typeface="Verdana" panose="020B0604030504040204" pitchFamily="34" charset="0"/>
                <a:ea typeface="Verdana" panose="020B0604030504040204" pitchFamily="34" charset="0"/>
              </a:rPr>
              <a:t>Theory </a:t>
            </a:r>
            <a:endParaRPr lang="en-US" sz="1500" dirty="0">
              <a:solidFill>
                <a:srgbClr val="333333"/>
              </a:solidFill>
              <a:latin typeface="Verdana" panose="020B0604030504040204" pitchFamily="34" charset="0"/>
              <a:ea typeface="Verdana" panose="020B0604030504040204" pitchFamily="34" charset="0"/>
            </a:endParaRPr>
          </a:p>
          <a:p>
            <a:pPr marL="285750" indent="-285750" algn="l">
              <a:lnSpc>
                <a:spcPts val="2600"/>
              </a:lnSpc>
              <a:spcBef>
                <a:spcPts val="600"/>
              </a:spcBef>
              <a:spcAft>
                <a:spcPts val="600"/>
              </a:spcAft>
              <a:buFont typeface="Arial" panose="020B0604020202020204" pitchFamily="34" charset="0"/>
              <a:buChar char="•"/>
            </a:pPr>
            <a:r>
              <a:rPr lang="en-US" sz="1500" dirty="0">
                <a:solidFill>
                  <a:srgbClr val="333333"/>
                </a:solidFill>
                <a:latin typeface="Verdana" panose="020B0604030504040204" pitchFamily="34" charset="0"/>
                <a:ea typeface="Verdana" panose="020B0604030504040204" pitchFamily="34" charset="0"/>
              </a:rPr>
              <a:t>Random sampling of 20 participants from 95 participants who completed a related study in a multisite healthcare facility (three acute care hospitals)</a:t>
            </a:r>
          </a:p>
          <a:p>
            <a:pPr marL="285750" indent="-285750" algn="l">
              <a:lnSpc>
                <a:spcPts val="2600"/>
              </a:lnSpc>
              <a:spcBef>
                <a:spcPts val="600"/>
              </a:spcBef>
              <a:spcAft>
                <a:spcPts val="600"/>
              </a:spcAft>
              <a:buFont typeface="Arial" panose="020B0604020202020204" pitchFamily="34" charset="0"/>
              <a:buChar char="•"/>
            </a:pPr>
            <a:r>
              <a:rPr lang="en-US" sz="1500" dirty="0">
                <a:solidFill>
                  <a:srgbClr val="333333"/>
                </a:solidFill>
                <a:latin typeface="Verdana" panose="020B0604030504040204" pitchFamily="34" charset="0"/>
                <a:ea typeface="Verdana" panose="020B0604030504040204" pitchFamily="34" charset="0"/>
              </a:rPr>
              <a:t>Data analysis involved Markov chain analysis (MCA) using R software, producing a Transition probability matrix  (TPM) and a 9-Step Markov chain model to identify EHR navigation</a:t>
            </a:r>
          </a:p>
          <a:p>
            <a:pPr marL="285750" indent="-285750" algn="l">
              <a:lnSpc>
                <a:spcPts val="2600"/>
              </a:lnSpc>
              <a:spcBef>
                <a:spcPts val="600"/>
              </a:spcBef>
              <a:spcAft>
                <a:spcPts val="600"/>
              </a:spcAft>
              <a:buFont typeface="Arial" panose="020B0604020202020204" pitchFamily="34" charset="0"/>
              <a:buChar char="•"/>
            </a:pPr>
            <a:r>
              <a:rPr lang="en-US" sz="1500" dirty="0">
                <a:solidFill>
                  <a:srgbClr val="333333"/>
                </a:solidFill>
                <a:latin typeface="Verdana" panose="020B0604030504040204" pitchFamily="34" charset="0"/>
                <a:ea typeface="Verdana" panose="020B0604030504040204" pitchFamily="34" charset="0"/>
              </a:rPr>
              <a:t>MCA is a stochastic process that shows transition from one Markov state to another (i.e. Markov state = EHR events within the audit log)</a:t>
            </a:r>
          </a:p>
        </p:txBody>
      </p:sp>
    </p:spTree>
    <p:extLst>
      <p:ext uri="{BB962C8B-B14F-4D97-AF65-F5344CB8AC3E}">
        <p14:creationId xmlns:p14="http://schemas.microsoft.com/office/powerpoint/2010/main" val="423466675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7E168-DFE9-4D6F-93BB-5C24357F2754}"/>
              </a:ext>
            </a:extLst>
          </p:cNvPr>
          <p:cNvSpPr>
            <a:spLocks noGrp="1"/>
          </p:cNvSpPr>
          <p:nvPr>
            <p:ph type="title"/>
          </p:nvPr>
        </p:nvSpPr>
        <p:spPr>
          <a:xfrm>
            <a:off x="685800" y="0"/>
            <a:ext cx="7772400" cy="1103313"/>
          </a:xfrm>
        </p:spPr>
        <p:txBody>
          <a:bodyPr/>
          <a:lstStyle/>
          <a:p>
            <a:r>
              <a:rPr lang="en-US" dirty="0"/>
              <a:t>RESULTS</a:t>
            </a:r>
          </a:p>
        </p:txBody>
      </p:sp>
      <p:sp>
        <p:nvSpPr>
          <p:cNvPr id="3" name="Slide Number Placeholder 2">
            <a:extLst>
              <a:ext uri="{FF2B5EF4-FFF2-40B4-BE49-F238E27FC236}">
                <a16:creationId xmlns:a16="http://schemas.microsoft.com/office/drawing/2014/main" id="{12AC92AD-69B7-4151-A1E6-41AE8A6F2D51}"/>
              </a:ext>
            </a:extLst>
          </p:cNvPr>
          <p:cNvSpPr>
            <a:spLocks noGrp="1"/>
          </p:cNvSpPr>
          <p:nvPr>
            <p:ph type="sldNum" sz="quarter" idx="10"/>
          </p:nvPr>
        </p:nvSpPr>
        <p:spPr/>
        <p:txBody>
          <a:bodyPr/>
          <a:lstStyle/>
          <a:p>
            <a:pPr>
              <a:defRPr/>
            </a:pPr>
            <a:fld id="{58B17539-672D-2847-B799-9A2A8D95C747}" type="slidenum">
              <a:rPr lang="en-US" smtClean="0"/>
              <a:pPr>
                <a:defRPr/>
              </a:pPr>
              <a:t>4</a:t>
            </a:fld>
            <a:endParaRPr lang="en-US"/>
          </a:p>
        </p:txBody>
      </p:sp>
      <p:graphicFrame>
        <p:nvGraphicFramePr>
          <p:cNvPr id="8" name="Table 7">
            <a:extLst>
              <a:ext uri="{FF2B5EF4-FFF2-40B4-BE49-F238E27FC236}">
                <a16:creationId xmlns:a16="http://schemas.microsoft.com/office/drawing/2014/main" id="{985ED309-74F0-42C8-B67A-69E1DF927D05}"/>
              </a:ext>
            </a:extLst>
          </p:cNvPr>
          <p:cNvGraphicFramePr>
            <a:graphicFrameLocks noGrp="1"/>
          </p:cNvGraphicFramePr>
          <p:nvPr>
            <p:extLst>
              <p:ext uri="{D42A27DB-BD31-4B8C-83A1-F6EECF244321}">
                <p14:modId xmlns:p14="http://schemas.microsoft.com/office/powerpoint/2010/main" val="1504989140"/>
              </p:ext>
            </p:extLst>
          </p:nvPr>
        </p:nvGraphicFramePr>
        <p:xfrm>
          <a:off x="5152226" y="1103313"/>
          <a:ext cx="3327590" cy="3581400"/>
        </p:xfrm>
        <a:graphic>
          <a:graphicData uri="http://schemas.openxmlformats.org/drawingml/2006/table">
            <a:tbl>
              <a:tblPr firstRow="1" firstCol="1" bandRow="1">
                <a:tableStyleId>{616DA210-FB5B-4158-B5E0-FEB733F419BA}</a:tableStyleId>
              </a:tblPr>
              <a:tblGrid>
                <a:gridCol w="1739421">
                  <a:extLst>
                    <a:ext uri="{9D8B030D-6E8A-4147-A177-3AD203B41FA5}">
                      <a16:colId xmlns:a16="http://schemas.microsoft.com/office/drawing/2014/main" val="20000"/>
                    </a:ext>
                  </a:extLst>
                </a:gridCol>
                <a:gridCol w="646268">
                  <a:extLst>
                    <a:ext uri="{9D8B030D-6E8A-4147-A177-3AD203B41FA5}">
                      <a16:colId xmlns:a16="http://schemas.microsoft.com/office/drawing/2014/main" val="20001"/>
                    </a:ext>
                  </a:extLst>
                </a:gridCol>
                <a:gridCol w="941901">
                  <a:extLst>
                    <a:ext uri="{9D8B030D-6E8A-4147-A177-3AD203B41FA5}">
                      <a16:colId xmlns:a16="http://schemas.microsoft.com/office/drawing/2014/main" val="20002"/>
                    </a:ext>
                  </a:extLst>
                </a:gridCol>
              </a:tblGrid>
              <a:tr h="91440">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 </a:t>
                      </a:r>
                    </a:p>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Characteristics</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n (%)</a:t>
                      </a:r>
                    </a:p>
                  </a:txBody>
                  <a:tcPr marL="45009" marR="45009" marT="0" marB="0" anchor="b"/>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M(SD)</a:t>
                      </a:r>
                      <a:endParaRPr lang="en-US" sz="950" i="1" dirty="0">
                        <a:effectLst/>
                        <a:latin typeface="Verdana" panose="020B0604030504040204" pitchFamily="34" charset="0"/>
                        <a:ea typeface="Verdana" panose="020B0604030504040204" pitchFamily="34" charset="0"/>
                      </a:endParaRPr>
                    </a:p>
                  </a:txBody>
                  <a:tcPr marL="45009" marR="45009" marT="0" marB="0" anchor="b"/>
                </a:tc>
                <a:extLst>
                  <a:ext uri="{0D108BD9-81ED-4DB2-BD59-A6C34878D82A}">
                    <a16:rowId xmlns:a16="http://schemas.microsoft.com/office/drawing/2014/main" val="10000"/>
                  </a:ext>
                </a:extLst>
              </a:tr>
              <a:tr h="164592">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Age</a:t>
                      </a:r>
                      <a:endParaRPr lang="en-US" sz="950" b="1" dirty="0">
                        <a:effectLst/>
                        <a:latin typeface="Verdana" panose="020B0604030504040204" pitchFamily="34" charset="0"/>
                        <a:ea typeface="Verdana" panose="020B0604030504040204" pitchFamily="34" charset="0"/>
                      </a:endParaRPr>
                    </a:p>
                  </a:txBody>
                  <a:tcPr marL="45009" marR="45009" marT="0" marB="0" anchor="ctr"/>
                </a:tc>
                <a:tc>
                  <a:txBody>
                    <a:bodyPr/>
                    <a:lstStyle/>
                    <a:p>
                      <a:pPr marL="0" marR="0" algn="l">
                        <a:spcBef>
                          <a:spcPts val="0"/>
                        </a:spcBef>
                        <a:spcAft>
                          <a:spcPts val="0"/>
                        </a:spcAft>
                      </a:pPr>
                      <a:endParaRPr lang="en-US" sz="950" dirty="0">
                        <a:effectLst/>
                        <a:latin typeface="Verdana" panose="020B0604030504040204" pitchFamily="34" charset="0"/>
                        <a:ea typeface="Verdana" panose="020B0604030504040204" pitchFamily="34" charset="0"/>
                      </a:endParaRP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49.94(11.55)</a:t>
                      </a:r>
                    </a:p>
                  </a:txBody>
                  <a:tcPr marL="45009" marR="45009" marT="0" marB="0" anchor="ctr"/>
                </a:tc>
                <a:extLst>
                  <a:ext uri="{0D108BD9-81ED-4DB2-BD59-A6C34878D82A}">
                    <a16:rowId xmlns:a16="http://schemas.microsoft.com/office/drawing/2014/main" val="10001"/>
                  </a:ext>
                </a:extLst>
              </a:tr>
              <a:tr h="164592">
                <a:tc>
                  <a:txBody>
                    <a:bodyPr/>
                    <a:lstStyle/>
                    <a:p>
                      <a:pPr marL="0" marR="0" algn="l">
                        <a:spcBef>
                          <a:spcPts val="0"/>
                        </a:spcBef>
                        <a:spcAft>
                          <a:spcPts val="0"/>
                        </a:spcAft>
                      </a:pPr>
                      <a:r>
                        <a:rPr lang="en-US" sz="950" b="0" dirty="0">
                          <a:effectLst/>
                          <a:latin typeface="Verdana" panose="020B0604030504040204" pitchFamily="34" charset="0"/>
                          <a:ea typeface="Verdana" panose="020B0604030504040204" pitchFamily="34" charset="0"/>
                        </a:rPr>
                        <a:t>  51-65 years old</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14 (70)</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 </a:t>
                      </a:r>
                    </a:p>
                  </a:txBody>
                  <a:tcPr marL="45009" marR="45009" marT="0" marB="0" anchor="ctr"/>
                </a:tc>
                <a:extLst>
                  <a:ext uri="{0D108BD9-81ED-4DB2-BD59-A6C34878D82A}">
                    <a16:rowId xmlns:a16="http://schemas.microsoft.com/office/drawing/2014/main" val="10002"/>
                  </a:ext>
                </a:extLst>
              </a:tr>
              <a:tr h="164592">
                <a:tc>
                  <a:txBody>
                    <a:bodyPr/>
                    <a:lstStyle/>
                    <a:p>
                      <a:pPr marL="0" marR="0" algn="l">
                        <a:spcBef>
                          <a:spcPts val="0"/>
                        </a:spcBef>
                        <a:spcAft>
                          <a:spcPts val="0"/>
                        </a:spcAft>
                      </a:pPr>
                      <a:r>
                        <a:rPr lang="en-US" sz="950" b="0" dirty="0">
                          <a:effectLst/>
                          <a:latin typeface="Verdana" panose="020B0604030504040204" pitchFamily="34" charset="0"/>
                          <a:ea typeface="Verdana" panose="020B0604030504040204" pitchFamily="34" charset="0"/>
                        </a:rPr>
                        <a:t>  23-38 years old</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4 (20)</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 </a:t>
                      </a:r>
                    </a:p>
                  </a:txBody>
                  <a:tcPr marL="45009" marR="45009" marT="0" marB="0" anchor="ctr"/>
                </a:tc>
                <a:extLst>
                  <a:ext uri="{0D108BD9-81ED-4DB2-BD59-A6C34878D82A}">
                    <a16:rowId xmlns:a16="http://schemas.microsoft.com/office/drawing/2014/main" val="10003"/>
                  </a:ext>
                </a:extLst>
              </a:tr>
              <a:tr h="164592">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Years of practice</a:t>
                      </a:r>
                      <a:endParaRPr lang="en-US" sz="950" b="1" dirty="0">
                        <a:effectLst/>
                        <a:latin typeface="Verdana" panose="020B0604030504040204" pitchFamily="34" charset="0"/>
                        <a:ea typeface="Verdana" panose="020B0604030504040204" pitchFamily="34" charset="0"/>
                      </a:endParaRP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 </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18.42(11.89)</a:t>
                      </a:r>
                    </a:p>
                  </a:txBody>
                  <a:tcPr marL="45009" marR="45009" marT="0" marB="0" anchor="ctr"/>
                </a:tc>
                <a:extLst>
                  <a:ext uri="{0D108BD9-81ED-4DB2-BD59-A6C34878D82A}">
                    <a16:rowId xmlns:a16="http://schemas.microsoft.com/office/drawing/2014/main" val="10004"/>
                  </a:ext>
                </a:extLst>
              </a:tr>
              <a:tr h="164592">
                <a:tc>
                  <a:txBody>
                    <a:bodyPr/>
                    <a:lstStyle/>
                    <a:p>
                      <a:pPr marL="0" marR="0" algn="l">
                        <a:spcBef>
                          <a:spcPts val="0"/>
                        </a:spcBef>
                        <a:spcAft>
                          <a:spcPts val="0"/>
                        </a:spcAft>
                      </a:pPr>
                      <a:r>
                        <a:rPr lang="en-US" sz="950" b="0" dirty="0">
                          <a:effectLst/>
                          <a:latin typeface="Verdana" panose="020B0604030504040204" pitchFamily="34" charset="0"/>
                          <a:ea typeface="Verdana" panose="020B0604030504040204" pitchFamily="34" charset="0"/>
                        </a:rPr>
                        <a:t>   6-15 years</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9(45)</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 </a:t>
                      </a:r>
                    </a:p>
                  </a:txBody>
                  <a:tcPr marL="45009" marR="45009" marT="0" marB="0" anchor="ctr"/>
                </a:tc>
                <a:extLst>
                  <a:ext uri="{0D108BD9-81ED-4DB2-BD59-A6C34878D82A}">
                    <a16:rowId xmlns:a16="http://schemas.microsoft.com/office/drawing/2014/main" val="10005"/>
                  </a:ext>
                </a:extLst>
              </a:tr>
              <a:tr h="164592">
                <a:tc>
                  <a:txBody>
                    <a:bodyPr/>
                    <a:lstStyle/>
                    <a:p>
                      <a:pPr marL="0" marR="0" algn="l">
                        <a:spcBef>
                          <a:spcPts val="0"/>
                        </a:spcBef>
                        <a:spcAft>
                          <a:spcPts val="0"/>
                        </a:spcAft>
                      </a:pPr>
                      <a:r>
                        <a:rPr lang="en-US" sz="950" b="0" dirty="0">
                          <a:effectLst/>
                          <a:latin typeface="Verdana" panose="020B0604030504040204" pitchFamily="34" charset="0"/>
                          <a:ea typeface="Verdana" panose="020B0604030504040204" pitchFamily="34" charset="0"/>
                        </a:rPr>
                        <a:t>   16-30 years</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8(40)</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 </a:t>
                      </a:r>
                      <a:endParaRPr lang="en-US" sz="950" b="1" dirty="0">
                        <a:effectLst/>
                        <a:latin typeface="Verdana" panose="020B0604030504040204" pitchFamily="34" charset="0"/>
                        <a:ea typeface="Verdana" panose="020B0604030504040204" pitchFamily="34" charset="0"/>
                      </a:endParaRPr>
                    </a:p>
                  </a:txBody>
                  <a:tcPr marL="45009" marR="45009" marT="0" marB="0" anchor="ctr"/>
                </a:tc>
                <a:extLst>
                  <a:ext uri="{0D108BD9-81ED-4DB2-BD59-A6C34878D82A}">
                    <a16:rowId xmlns:a16="http://schemas.microsoft.com/office/drawing/2014/main" val="10006"/>
                  </a:ext>
                </a:extLst>
              </a:tr>
              <a:tr h="164592">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Computer proficiency</a:t>
                      </a:r>
                      <a:endParaRPr lang="en-US" sz="950" b="1" dirty="0">
                        <a:effectLst/>
                        <a:latin typeface="Verdana" panose="020B0604030504040204" pitchFamily="34" charset="0"/>
                        <a:ea typeface="Verdana" panose="020B0604030504040204" pitchFamily="34" charset="0"/>
                      </a:endParaRP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 </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7.00(1.65)</a:t>
                      </a:r>
                    </a:p>
                  </a:txBody>
                  <a:tcPr marL="45009" marR="45009" marT="0" marB="0" anchor="ctr"/>
                </a:tc>
                <a:extLst>
                  <a:ext uri="{0D108BD9-81ED-4DB2-BD59-A6C34878D82A}">
                    <a16:rowId xmlns:a16="http://schemas.microsoft.com/office/drawing/2014/main" val="10007"/>
                  </a:ext>
                </a:extLst>
              </a:tr>
              <a:tr h="164592">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EHR proficiency</a:t>
                      </a:r>
                      <a:endParaRPr lang="en-US" sz="950" b="1" dirty="0">
                        <a:effectLst/>
                        <a:latin typeface="Verdana" panose="020B0604030504040204" pitchFamily="34" charset="0"/>
                        <a:ea typeface="Verdana" panose="020B0604030504040204" pitchFamily="34" charset="0"/>
                      </a:endParaRP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 </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7.25 (1.97)</a:t>
                      </a:r>
                    </a:p>
                  </a:txBody>
                  <a:tcPr marL="45009" marR="45009" marT="0" marB="0" anchor="ctr"/>
                </a:tc>
                <a:extLst>
                  <a:ext uri="{0D108BD9-81ED-4DB2-BD59-A6C34878D82A}">
                    <a16:rowId xmlns:a16="http://schemas.microsoft.com/office/drawing/2014/main" val="10008"/>
                  </a:ext>
                </a:extLst>
              </a:tr>
              <a:tr h="164592">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Gender: </a:t>
                      </a:r>
                      <a:r>
                        <a:rPr lang="en-US" sz="950" b="0" dirty="0">
                          <a:effectLst/>
                          <a:latin typeface="Verdana" panose="020B0604030504040204" pitchFamily="34" charset="0"/>
                          <a:ea typeface="Verdana" panose="020B0604030504040204" pitchFamily="34" charset="0"/>
                        </a:rPr>
                        <a:t>Female</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20(100)</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 </a:t>
                      </a:r>
                    </a:p>
                  </a:txBody>
                  <a:tcPr marL="45009" marR="45009" marT="0" marB="0" anchor="ctr"/>
                </a:tc>
                <a:extLst>
                  <a:ext uri="{0D108BD9-81ED-4DB2-BD59-A6C34878D82A}">
                    <a16:rowId xmlns:a16="http://schemas.microsoft.com/office/drawing/2014/main" val="10009"/>
                  </a:ext>
                </a:extLst>
              </a:tr>
              <a:tr h="164592">
                <a:tc>
                  <a:txBody>
                    <a:bodyPr/>
                    <a:lstStyle/>
                    <a:p>
                      <a:pPr marL="0" marR="0" algn="l">
                        <a:spcBef>
                          <a:spcPts val="0"/>
                        </a:spcBef>
                        <a:spcAft>
                          <a:spcPts val="0"/>
                        </a:spcAft>
                      </a:pPr>
                      <a:r>
                        <a:rPr lang="en-US" sz="950" b="0" dirty="0">
                          <a:effectLst/>
                          <a:latin typeface="Verdana" panose="020B0604030504040204" pitchFamily="34" charset="0"/>
                          <a:ea typeface="Verdana" panose="020B0604030504040204" pitchFamily="34" charset="0"/>
                        </a:rPr>
                        <a:t>Ethnicity</a:t>
                      </a:r>
                    </a:p>
                  </a:txBody>
                  <a:tcPr marL="45009" marR="45009" marT="0" marB="0" anchor="ctr"/>
                </a:tc>
                <a:tc>
                  <a:txBody>
                    <a:bodyPr/>
                    <a:lstStyle/>
                    <a:p>
                      <a:pPr marL="0" marR="0" algn="l">
                        <a:spcBef>
                          <a:spcPts val="0"/>
                        </a:spcBef>
                        <a:spcAft>
                          <a:spcPts val="0"/>
                        </a:spcAft>
                      </a:pPr>
                      <a:endParaRPr lang="en-US" sz="950" dirty="0">
                        <a:effectLst/>
                        <a:latin typeface="Verdana" panose="020B0604030504040204" pitchFamily="34" charset="0"/>
                        <a:ea typeface="Verdana" panose="020B0604030504040204" pitchFamily="34" charset="0"/>
                      </a:endParaRPr>
                    </a:p>
                  </a:txBody>
                  <a:tcPr marL="45009" marR="45009" marT="0" marB="0" anchor="ctr"/>
                </a:tc>
                <a:tc>
                  <a:txBody>
                    <a:bodyPr/>
                    <a:lstStyle/>
                    <a:p>
                      <a:pPr marL="0" marR="0" algn="l">
                        <a:spcBef>
                          <a:spcPts val="0"/>
                        </a:spcBef>
                        <a:spcAft>
                          <a:spcPts val="0"/>
                        </a:spcAft>
                      </a:pPr>
                      <a:endParaRPr lang="en-US" sz="950" dirty="0">
                        <a:effectLst/>
                        <a:latin typeface="Verdana" panose="020B0604030504040204" pitchFamily="34" charset="0"/>
                        <a:ea typeface="Verdana" panose="020B0604030504040204" pitchFamily="34" charset="0"/>
                      </a:endParaRPr>
                    </a:p>
                  </a:txBody>
                  <a:tcPr marL="45009" marR="45009" marT="0" marB="0" anchor="ctr"/>
                </a:tc>
                <a:extLst>
                  <a:ext uri="{0D108BD9-81ED-4DB2-BD59-A6C34878D82A}">
                    <a16:rowId xmlns:a16="http://schemas.microsoft.com/office/drawing/2014/main" val="2365342902"/>
                  </a:ext>
                </a:extLst>
              </a:tr>
              <a:tr h="164592">
                <a:tc>
                  <a:txBody>
                    <a:bodyPr/>
                    <a:lstStyle/>
                    <a:p>
                      <a:pPr marL="0" marR="0" algn="l">
                        <a:spcBef>
                          <a:spcPts val="0"/>
                        </a:spcBef>
                        <a:spcAft>
                          <a:spcPts val="0"/>
                        </a:spcAft>
                      </a:pPr>
                      <a:r>
                        <a:rPr lang="en-US" sz="950" b="0" dirty="0">
                          <a:effectLst/>
                          <a:latin typeface="Verdana" panose="020B0604030504040204" pitchFamily="34" charset="0"/>
                          <a:ea typeface="Verdana" panose="020B0604030504040204" pitchFamily="34" charset="0"/>
                        </a:rPr>
                        <a:t>    White</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14(70)</a:t>
                      </a:r>
                    </a:p>
                  </a:txBody>
                  <a:tcPr marL="45009" marR="45009" marT="0" marB="0" anchor="ctr"/>
                </a:tc>
                <a:tc>
                  <a:txBody>
                    <a:bodyPr/>
                    <a:lstStyle/>
                    <a:p>
                      <a:pPr marL="0" marR="0" algn="l">
                        <a:spcBef>
                          <a:spcPts val="0"/>
                        </a:spcBef>
                        <a:spcAft>
                          <a:spcPts val="0"/>
                        </a:spcAft>
                      </a:pPr>
                      <a:endParaRPr lang="en-US" sz="950" dirty="0">
                        <a:effectLst/>
                        <a:latin typeface="Verdana" panose="020B0604030504040204" pitchFamily="34" charset="0"/>
                        <a:ea typeface="Verdana" panose="020B0604030504040204" pitchFamily="34" charset="0"/>
                      </a:endParaRPr>
                    </a:p>
                  </a:txBody>
                  <a:tcPr marL="45009" marR="45009" marT="0" marB="0" anchor="ctr"/>
                </a:tc>
                <a:extLst>
                  <a:ext uri="{0D108BD9-81ED-4DB2-BD59-A6C34878D82A}">
                    <a16:rowId xmlns:a16="http://schemas.microsoft.com/office/drawing/2014/main" val="3404862380"/>
                  </a:ext>
                </a:extLst>
              </a:tr>
              <a:tr h="164592">
                <a:tc>
                  <a:txBody>
                    <a:bodyPr/>
                    <a:lstStyle/>
                    <a:p>
                      <a:pPr marL="0" marR="0" algn="l">
                        <a:spcBef>
                          <a:spcPts val="0"/>
                        </a:spcBef>
                        <a:spcAft>
                          <a:spcPts val="0"/>
                        </a:spcAft>
                      </a:pPr>
                      <a:r>
                        <a:rPr lang="en-US" sz="950" b="0" dirty="0">
                          <a:effectLst/>
                          <a:latin typeface="Verdana" panose="020B0604030504040204" pitchFamily="34" charset="0"/>
                          <a:ea typeface="Verdana" panose="020B0604030504040204" pitchFamily="34" charset="0"/>
                        </a:rPr>
                        <a:t>    Asian</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4(20)</a:t>
                      </a:r>
                    </a:p>
                  </a:txBody>
                  <a:tcPr marL="45009" marR="45009" marT="0" marB="0" anchor="ctr"/>
                </a:tc>
                <a:tc>
                  <a:txBody>
                    <a:bodyPr/>
                    <a:lstStyle/>
                    <a:p>
                      <a:pPr marL="0" marR="0" algn="l">
                        <a:spcBef>
                          <a:spcPts val="0"/>
                        </a:spcBef>
                        <a:spcAft>
                          <a:spcPts val="0"/>
                        </a:spcAft>
                      </a:pPr>
                      <a:endParaRPr lang="en-US" sz="950" dirty="0">
                        <a:effectLst/>
                        <a:latin typeface="Verdana" panose="020B0604030504040204" pitchFamily="34" charset="0"/>
                        <a:ea typeface="Verdana" panose="020B0604030504040204" pitchFamily="34" charset="0"/>
                      </a:endParaRPr>
                    </a:p>
                  </a:txBody>
                  <a:tcPr marL="45009" marR="45009" marT="0" marB="0" anchor="ctr"/>
                </a:tc>
                <a:extLst>
                  <a:ext uri="{0D108BD9-81ED-4DB2-BD59-A6C34878D82A}">
                    <a16:rowId xmlns:a16="http://schemas.microsoft.com/office/drawing/2014/main" val="925571578"/>
                  </a:ext>
                </a:extLst>
              </a:tr>
              <a:tr h="164592">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Education</a:t>
                      </a:r>
                      <a:endParaRPr lang="en-US" sz="950" b="1" dirty="0">
                        <a:effectLst/>
                        <a:latin typeface="Verdana" panose="020B0604030504040204" pitchFamily="34" charset="0"/>
                        <a:ea typeface="Verdana" panose="020B0604030504040204" pitchFamily="34" charset="0"/>
                      </a:endParaRP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 </a:t>
                      </a:r>
                    </a:p>
                  </a:txBody>
                  <a:tcPr marL="45009" marR="45009" marT="0" marB="0" anchor="ctr"/>
                </a:tc>
                <a:tc>
                  <a:txBody>
                    <a:bodyPr/>
                    <a:lstStyle/>
                    <a:p>
                      <a:pPr marL="0" marR="0" algn="l">
                        <a:spcBef>
                          <a:spcPts val="0"/>
                        </a:spcBef>
                        <a:spcAft>
                          <a:spcPts val="0"/>
                        </a:spcAft>
                      </a:pPr>
                      <a:endParaRPr lang="en-US" sz="950" dirty="0">
                        <a:effectLst/>
                        <a:latin typeface="Verdana" panose="020B0604030504040204" pitchFamily="34" charset="0"/>
                        <a:ea typeface="Verdana" panose="020B0604030504040204" pitchFamily="34" charset="0"/>
                      </a:endParaRPr>
                    </a:p>
                  </a:txBody>
                  <a:tcPr marL="45009" marR="45009" marT="0" marB="0" anchor="ctr"/>
                </a:tc>
                <a:extLst>
                  <a:ext uri="{0D108BD9-81ED-4DB2-BD59-A6C34878D82A}">
                    <a16:rowId xmlns:a16="http://schemas.microsoft.com/office/drawing/2014/main" val="1599443309"/>
                  </a:ext>
                </a:extLst>
              </a:tr>
              <a:tr h="164592">
                <a:tc>
                  <a:txBody>
                    <a:bodyPr/>
                    <a:lstStyle/>
                    <a:p>
                      <a:pPr marL="0" marR="0" algn="l">
                        <a:spcBef>
                          <a:spcPts val="0"/>
                        </a:spcBef>
                        <a:spcAft>
                          <a:spcPts val="0"/>
                        </a:spcAft>
                      </a:pPr>
                      <a:r>
                        <a:rPr lang="en-US" sz="950" b="0" dirty="0">
                          <a:effectLst/>
                          <a:latin typeface="Verdana" panose="020B0604030504040204" pitchFamily="34" charset="0"/>
                          <a:ea typeface="Verdana" panose="020B0604030504040204" pitchFamily="34" charset="0"/>
                        </a:rPr>
                        <a:t>   Bachelors</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14(70)</a:t>
                      </a:r>
                    </a:p>
                  </a:txBody>
                  <a:tcPr marL="45009" marR="45009" marT="0" marB="0" anchor="ctr"/>
                </a:tc>
                <a:tc>
                  <a:txBody>
                    <a:bodyPr/>
                    <a:lstStyle/>
                    <a:p>
                      <a:pPr marL="0" marR="0" algn="l">
                        <a:spcBef>
                          <a:spcPts val="0"/>
                        </a:spcBef>
                        <a:spcAft>
                          <a:spcPts val="0"/>
                        </a:spcAft>
                      </a:pPr>
                      <a:endParaRPr lang="en-US" sz="950" dirty="0">
                        <a:effectLst/>
                        <a:latin typeface="Verdana" panose="020B0604030504040204" pitchFamily="34" charset="0"/>
                        <a:ea typeface="Verdana" panose="020B0604030504040204" pitchFamily="34" charset="0"/>
                      </a:endParaRPr>
                    </a:p>
                  </a:txBody>
                  <a:tcPr marL="45009" marR="45009" marT="0" marB="0" anchor="ctr"/>
                </a:tc>
                <a:extLst>
                  <a:ext uri="{0D108BD9-81ED-4DB2-BD59-A6C34878D82A}">
                    <a16:rowId xmlns:a16="http://schemas.microsoft.com/office/drawing/2014/main" val="3931093621"/>
                  </a:ext>
                </a:extLst>
              </a:tr>
              <a:tr h="164592">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   </a:t>
                      </a:r>
                      <a:r>
                        <a:rPr lang="en-US" sz="950" b="0" dirty="0">
                          <a:effectLst/>
                          <a:latin typeface="Verdana" panose="020B0604030504040204" pitchFamily="34" charset="0"/>
                          <a:ea typeface="Verdana" panose="020B0604030504040204" pitchFamily="34" charset="0"/>
                        </a:rPr>
                        <a:t>Associates/Masters</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6(30)</a:t>
                      </a:r>
                    </a:p>
                  </a:txBody>
                  <a:tcPr marL="45009" marR="45009" marT="0" marB="0" anchor="ctr"/>
                </a:tc>
                <a:tc>
                  <a:txBody>
                    <a:bodyPr/>
                    <a:lstStyle/>
                    <a:p>
                      <a:pPr marL="0" marR="0" algn="l">
                        <a:spcBef>
                          <a:spcPts val="0"/>
                        </a:spcBef>
                        <a:spcAft>
                          <a:spcPts val="0"/>
                        </a:spcAft>
                      </a:pPr>
                      <a:endParaRPr lang="en-US" sz="950" dirty="0">
                        <a:effectLst/>
                        <a:latin typeface="Verdana" panose="020B0604030504040204" pitchFamily="34" charset="0"/>
                        <a:ea typeface="Verdana" panose="020B0604030504040204" pitchFamily="34" charset="0"/>
                      </a:endParaRPr>
                    </a:p>
                  </a:txBody>
                  <a:tcPr marL="45009" marR="45009" marT="0" marB="0" anchor="ctr"/>
                </a:tc>
                <a:extLst>
                  <a:ext uri="{0D108BD9-81ED-4DB2-BD59-A6C34878D82A}">
                    <a16:rowId xmlns:a16="http://schemas.microsoft.com/office/drawing/2014/main" val="2946962620"/>
                  </a:ext>
                </a:extLst>
              </a:tr>
              <a:tr h="164592">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Practice setting</a:t>
                      </a:r>
                      <a:endParaRPr lang="en-US" sz="950" b="1" dirty="0">
                        <a:effectLst/>
                        <a:latin typeface="Verdana" panose="020B0604030504040204" pitchFamily="34" charset="0"/>
                        <a:ea typeface="Verdana" panose="020B0604030504040204" pitchFamily="34" charset="0"/>
                      </a:endParaRPr>
                    </a:p>
                  </a:txBody>
                  <a:tcPr marL="45009" marR="45009" marT="0" marB="0" anchor="ctr"/>
                </a:tc>
                <a:tc>
                  <a:txBody>
                    <a:bodyPr/>
                    <a:lstStyle/>
                    <a:p>
                      <a:pPr marL="0" marR="0" algn="l">
                        <a:spcBef>
                          <a:spcPts val="0"/>
                        </a:spcBef>
                        <a:spcAft>
                          <a:spcPts val="0"/>
                        </a:spcAft>
                      </a:pPr>
                      <a:endParaRPr lang="en-US" sz="950" dirty="0">
                        <a:effectLst/>
                        <a:latin typeface="Verdana" panose="020B0604030504040204" pitchFamily="34" charset="0"/>
                        <a:ea typeface="Verdana" panose="020B0604030504040204" pitchFamily="34" charset="0"/>
                      </a:endParaRPr>
                    </a:p>
                  </a:txBody>
                  <a:tcPr marL="45009" marR="45009" marT="0" marB="0" anchor="ctr"/>
                </a:tc>
                <a:tc>
                  <a:txBody>
                    <a:bodyPr/>
                    <a:lstStyle/>
                    <a:p>
                      <a:pPr marL="0" marR="0" algn="l">
                        <a:spcBef>
                          <a:spcPts val="0"/>
                        </a:spcBef>
                        <a:spcAft>
                          <a:spcPts val="0"/>
                        </a:spcAft>
                      </a:pPr>
                      <a:endParaRPr lang="en-US" sz="950" dirty="0">
                        <a:effectLst/>
                        <a:latin typeface="Verdana" panose="020B0604030504040204" pitchFamily="34" charset="0"/>
                        <a:ea typeface="Verdana" panose="020B0604030504040204" pitchFamily="34" charset="0"/>
                      </a:endParaRPr>
                    </a:p>
                  </a:txBody>
                  <a:tcPr marL="45009" marR="45009" marT="0" marB="0" anchor="ctr"/>
                </a:tc>
                <a:extLst>
                  <a:ext uri="{0D108BD9-81ED-4DB2-BD59-A6C34878D82A}">
                    <a16:rowId xmlns:a16="http://schemas.microsoft.com/office/drawing/2014/main" val="1768986276"/>
                  </a:ext>
                </a:extLst>
              </a:tr>
              <a:tr h="164592">
                <a:tc>
                  <a:txBody>
                    <a:bodyPr/>
                    <a:lstStyle/>
                    <a:p>
                      <a:pPr marL="0" marR="0" algn="l">
                        <a:spcBef>
                          <a:spcPts val="0"/>
                        </a:spcBef>
                        <a:spcAft>
                          <a:spcPts val="0"/>
                        </a:spcAft>
                      </a:pPr>
                      <a:r>
                        <a:rPr lang="en-US" sz="950" b="0" dirty="0">
                          <a:effectLst/>
                          <a:latin typeface="Verdana" panose="020B0604030504040204" pitchFamily="34" charset="0"/>
                          <a:ea typeface="Verdana" panose="020B0604030504040204" pitchFamily="34" charset="0"/>
                        </a:rPr>
                        <a:t>   Medical/Surgical</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7(35)</a:t>
                      </a:r>
                    </a:p>
                  </a:txBody>
                  <a:tcPr marL="45009" marR="45009" marT="0" marB="0" anchor="ctr"/>
                </a:tc>
                <a:tc>
                  <a:txBody>
                    <a:bodyPr/>
                    <a:lstStyle/>
                    <a:p>
                      <a:pPr marL="0" marR="0" algn="l">
                        <a:spcBef>
                          <a:spcPts val="0"/>
                        </a:spcBef>
                        <a:spcAft>
                          <a:spcPts val="0"/>
                        </a:spcAft>
                      </a:pPr>
                      <a:endParaRPr lang="en-US" sz="950" dirty="0">
                        <a:effectLst/>
                        <a:latin typeface="Verdana" panose="020B0604030504040204" pitchFamily="34" charset="0"/>
                        <a:ea typeface="Verdana" panose="020B0604030504040204" pitchFamily="34" charset="0"/>
                      </a:endParaRPr>
                    </a:p>
                  </a:txBody>
                  <a:tcPr marL="45009" marR="45009" marT="0" marB="0" anchor="ctr"/>
                </a:tc>
                <a:extLst>
                  <a:ext uri="{0D108BD9-81ED-4DB2-BD59-A6C34878D82A}">
                    <a16:rowId xmlns:a16="http://schemas.microsoft.com/office/drawing/2014/main" val="2991204048"/>
                  </a:ext>
                </a:extLst>
              </a:tr>
              <a:tr h="164592">
                <a:tc>
                  <a:txBody>
                    <a:bodyPr/>
                    <a:lstStyle/>
                    <a:p>
                      <a:pPr marL="0" marR="0" algn="l">
                        <a:spcBef>
                          <a:spcPts val="0"/>
                        </a:spcBef>
                        <a:spcAft>
                          <a:spcPts val="0"/>
                        </a:spcAft>
                      </a:pPr>
                      <a:r>
                        <a:rPr lang="en-US" sz="950" b="0" dirty="0">
                          <a:effectLst/>
                          <a:latin typeface="Verdana" panose="020B0604030504040204" pitchFamily="34" charset="0"/>
                          <a:ea typeface="Verdana" panose="020B0604030504040204" pitchFamily="34" charset="0"/>
                        </a:rPr>
                        <a:t>   Critical Care</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4(20)</a:t>
                      </a:r>
                    </a:p>
                  </a:txBody>
                  <a:tcPr marL="45009" marR="45009" marT="0" marB="0" anchor="ctr"/>
                </a:tc>
                <a:tc>
                  <a:txBody>
                    <a:bodyPr/>
                    <a:lstStyle/>
                    <a:p>
                      <a:pPr marL="0" marR="0" algn="l">
                        <a:spcBef>
                          <a:spcPts val="0"/>
                        </a:spcBef>
                        <a:spcAft>
                          <a:spcPts val="0"/>
                        </a:spcAft>
                      </a:pPr>
                      <a:endParaRPr lang="en-US" sz="950" dirty="0">
                        <a:effectLst/>
                        <a:latin typeface="Verdana" panose="020B0604030504040204" pitchFamily="34" charset="0"/>
                        <a:ea typeface="Verdana" panose="020B0604030504040204" pitchFamily="34" charset="0"/>
                      </a:endParaRPr>
                    </a:p>
                  </a:txBody>
                  <a:tcPr marL="45009" marR="45009" marT="0" marB="0" anchor="ctr"/>
                </a:tc>
                <a:extLst>
                  <a:ext uri="{0D108BD9-81ED-4DB2-BD59-A6C34878D82A}">
                    <a16:rowId xmlns:a16="http://schemas.microsoft.com/office/drawing/2014/main" val="1202222261"/>
                  </a:ext>
                </a:extLst>
              </a:tr>
              <a:tr h="164592">
                <a:tc>
                  <a:txBody>
                    <a:bodyPr/>
                    <a:lstStyle/>
                    <a:p>
                      <a:pPr marL="0" marR="0" algn="l">
                        <a:spcBef>
                          <a:spcPts val="0"/>
                        </a:spcBef>
                        <a:spcAft>
                          <a:spcPts val="0"/>
                        </a:spcAft>
                      </a:pPr>
                      <a:r>
                        <a:rPr lang="en-US" sz="950" b="0" dirty="0">
                          <a:effectLst/>
                          <a:latin typeface="Verdana" panose="020B0604030504040204" pitchFamily="34" charset="0"/>
                          <a:ea typeface="Verdana" panose="020B0604030504040204" pitchFamily="34" charset="0"/>
                        </a:rPr>
                        <a:t>   Perinatal</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3(15)</a:t>
                      </a:r>
                    </a:p>
                  </a:txBody>
                  <a:tcPr marL="45009" marR="45009" marT="0" marB="0" anchor="ctr"/>
                </a:tc>
                <a:tc>
                  <a:txBody>
                    <a:bodyPr/>
                    <a:lstStyle/>
                    <a:p>
                      <a:pPr marL="0" marR="0" algn="l">
                        <a:spcBef>
                          <a:spcPts val="0"/>
                        </a:spcBef>
                        <a:spcAft>
                          <a:spcPts val="0"/>
                        </a:spcAft>
                      </a:pPr>
                      <a:endParaRPr lang="en-US" sz="950" dirty="0">
                        <a:effectLst/>
                        <a:latin typeface="Verdana" panose="020B0604030504040204" pitchFamily="34" charset="0"/>
                        <a:ea typeface="Verdana" panose="020B0604030504040204" pitchFamily="34" charset="0"/>
                      </a:endParaRPr>
                    </a:p>
                  </a:txBody>
                  <a:tcPr marL="45009" marR="45009" marT="0" marB="0" anchor="ctr"/>
                </a:tc>
                <a:extLst>
                  <a:ext uri="{0D108BD9-81ED-4DB2-BD59-A6C34878D82A}">
                    <a16:rowId xmlns:a16="http://schemas.microsoft.com/office/drawing/2014/main" val="1996369862"/>
                  </a:ext>
                </a:extLst>
              </a:tr>
              <a:tr h="164592">
                <a:tc>
                  <a:txBody>
                    <a:bodyPr/>
                    <a:lstStyle/>
                    <a:p>
                      <a:pPr marL="0" marR="0" algn="l">
                        <a:spcBef>
                          <a:spcPts val="0"/>
                        </a:spcBef>
                        <a:spcAft>
                          <a:spcPts val="0"/>
                        </a:spcAft>
                      </a:pPr>
                      <a:r>
                        <a:rPr lang="en-US" sz="950" b="0" dirty="0">
                          <a:effectLst/>
                          <a:latin typeface="Verdana" panose="020B0604030504040204" pitchFamily="34" charset="0"/>
                          <a:ea typeface="Verdana" panose="020B0604030504040204" pitchFamily="34" charset="0"/>
                        </a:rPr>
                        <a:t>   Step-down/Tele</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3(15)</a:t>
                      </a:r>
                    </a:p>
                  </a:txBody>
                  <a:tcPr marL="45009" marR="45009" marT="0" marB="0" anchor="ctr"/>
                </a:tc>
                <a:tc>
                  <a:txBody>
                    <a:bodyPr/>
                    <a:lstStyle/>
                    <a:p>
                      <a:pPr marL="0" marR="0" algn="l">
                        <a:spcBef>
                          <a:spcPts val="0"/>
                        </a:spcBef>
                        <a:spcAft>
                          <a:spcPts val="0"/>
                        </a:spcAft>
                      </a:pPr>
                      <a:endParaRPr lang="en-US" sz="950" dirty="0">
                        <a:effectLst/>
                        <a:latin typeface="Verdana" panose="020B0604030504040204" pitchFamily="34" charset="0"/>
                        <a:ea typeface="Verdana" panose="020B0604030504040204" pitchFamily="34" charset="0"/>
                      </a:endParaRPr>
                    </a:p>
                  </a:txBody>
                  <a:tcPr marL="45009" marR="45009" marT="0" marB="0" anchor="ctr"/>
                </a:tc>
                <a:extLst>
                  <a:ext uri="{0D108BD9-81ED-4DB2-BD59-A6C34878D82A}">
                    <a16:rowId xmlns:a16="http://schemas.microsoft.com/office/drawing/2014/main" val="2073818807"/>
                  </a:ext>
                </a:extLst>
              </a:tr>
            </a:tbl>
          </a:graphicData>
        </a:graphic>
      </p:graphicFrame>
      <p:sp>
        <p:nvSpPr>
          <p:cNvPr id="4" name="Rectangle 3">
            <a:extLst>
              <a:ext uri="{FF2B5EF4-FFF2-40B4-BE49-F238E27FC236}">
                <a16:creationId xmlns:a16="http://schemas.microsoft.com/office/drawing/2014/main" id="{74474C71-66F1-4DCD-9A52-70BB1D001800}"/>
              </a:ext>
            </a:extLst>
          </p:cNvPr>
          <p:cNvSpPr/>
          <p:nvPr/>
        </p:nvSpPr>
        <p:spPr>
          <a:xfrm>
            <a:off x="3363488" y="842023"/>
            <a:ext cx="6905065" cy="276999"/>
          </a:xfrm>
          <a:prstGeom prst="rect">
            <a:avLst/>
          </a:prstGeom>
        </p:spPr>
        <p:txBody>
          <a:bodyPr wrap="square">
            <a:spAutoFit/>
          </a:bodyPr>
          <a:lstStyle/>
          <a:p>
            <a:r>
              <a:rPr lang="en-US" sz="1200" b="1" dirty="0">
                <a:solidFill>
                  <a:srgbClr val="333333"/>
                </a:solidFill>
                <a:latin typeface="Verdana" panose="020B0604030504040204" pitchFamily="34" charset="0"/>
                <a:ea typeface="Verdana" panose="020B0604030504040204" pitchFamily="34" charset="0"/>
              </a:rPr>
              <a:t>Sample characteristics (</a:t>
            </a:r>
            <a:r>
              <a:rPr lang="en-US" sz="1200" b="1" i="1" dirty="0">
                <a:solidFill>
                  <a:srgbClr val="333333"/>
                </a:solidFill>
                <a:latin typeface="Verdana" panose="020B0604030504040204" pitchFamily="34" charset="0"/>
                <a:ea typeface="Verdana" panose="020B0604030504040204" pitchFamily="34" charset="0"/>
              </a:rPr>
              <a:t>N</a:t>
            </a:r>
            <a:r>
              <a:rPr lang="en-US" sz="1200" b="1" dirty="0">
                <a:solidFill>
                  <a:srgbClr val="333333"/>
                </a:solidFill>
                <a:latin typeface="Verdana" panose="020B0604030504040204" pitchFamily="34" charset="0"/>
                <a:ea typeface="Verdana" panose="020B0604030504040204" pitchFamily="34" charset="0"/>
              </a:rPr>
              <a:t> = 20)</a:t>
            </a:r>
          </a:p>
        </p:txBody>
      </p:sp>
      <p:sp>
        <p:nvSpPr>
          <p:cNvPr id="5" name="Rectangle 4">
            <a:extLst>
              <a:ext uri="{FF2B5EF4-FFF2-40B4-BE49-F238E27FC236}">
                <a16:creationId xmlns:a16="http://schemas.microsoft.com/office/drawing/2014/main" id="{0DAFD661-A82A-4281-B437-065E4C5B7092}"/>
              </a:ext>
            </a:extLst>
          </p:cNvPr>
          <p:cNvSpPr/>
          <p:nvPr/>
        </p:nvSpPr>
        <p:spPr>
          <a:xfrm>
            <a:off x="441403" y="1655213"/>
            <a:ext cx="4240593" cy="2477601"/>
          </a:xfrm>
          <a:prstGeom prst="rect">
            <a:avLst/>
          </a:prstGeom>
        </p:spPr>
        <p:txBody>
          <a:bodyPr wrap="square">
            <a:spAutoFit/>
          </a:bodyPr>
          <a:lstStyle/>
          <a:p>
            <a:pPr marL="285750" indent="-285750" algn="l">
              <a:spcBef>
                <a:spcPts val="600"/>
              </a:spcBef>
              <a:spcAft>
                <a:spcPts val="600"/>
              </a:spcAft>
              <a:buFont typeface="Arial" panose="020B0604020202020204" pitchFamily="34" charset="0"/>
              <a:buChar char="•"/>
            </a:pPr>
            <a:r>
              <a:rPr lang="en-US" sz="1500" dirty="0">
                <a:solidFill>
                  <a:srgbClr val="333333"/>
                </a:solidFill>
                <a:latin typeface="Verdana" panose="020B0604030504040204" pitchFamily="34" charset="0"/>
                <a:ea typeface="Verdana" panose="020B0604030504040204" pitchFamily="34" charset="0"/>
              </a:rPr>
              <a:t>Audit logs produced </a:t>
            </a:r>
            <a:r>
              <a:rPr lang="en-US" sz="1500" b="1" dirty="0">
                <a:solidFill>
                  <a:srgbClr val="333333"/>
                </a:solidFill>
                <a:latin typeface="Verdana" panose="020B0604030504040204" pitchFamily="34" charset="0"/>
                <a:ea typeface="Verdana" panose="020B0604030504040204" pitchFamily="34" charset="0"/>
              </a:rPr>
              <a:t>641</a:t>
            </a:r>
            <a:r>
              <a:rPr lang="en-US" sz="1500" dirty="0">
                <a:solidFill>
                  <a:srgbClr val="333333"/>
                </a:solidFill>
                <a:latin typeface="Verdana" panose="020B0604030504040204" pitchFamily="34" charset="0"/>
                <a:ea typeface="Verdana" panose="020B0604030504040204" pitchFamily="34" charset="0"/>
              </a:rPr>
              <a:t> unique patient encounters, </a:t>
            </a:r>
            <a:r>
              <a:rPr lang="en-US" sz="1500" b="1" dirty="0">
                <a:solidFill>
                  <a:srgbClr val="333333"/>
                </a:solidFill>
                <a:latin typeface="Verdana" panose="020B0604030504040204" pitchFamily="34" charset="0"/>
                <a:ea typeface="Verdana" panose="020B0604030504040204" pitchFamily="34" charset="0"/>
              </a:rPr>
              <a:t>99, 171 </a:t>
            </a:r>
            <a:r>
              <a:rPr lang="en-US" sz="1500" dirty="0">
                <a:solidFill>
                  <a:srgbClr val="333333"/>
                </a:solidFill>
                <a:latin typeface="Verdana" panose="020B0604030504040204" pitchFamily="34" charset="0"/>
                <a:ea typeface="Verdana" panose="020B0604030504040204" pitchFamily="34" charset="0"/>
              </a:rPr>
              <a:t>data rows, and </a:t>
            </a:r>
            <a:r>
              <a:rPr lang="en-US" sz="1500" b="1" dirty="0">
                <a:solidFill>
                  <a:srgbClr val="333333"/>
                </a:solidFill>
                <a:latin typeface="Verdana" panose="020B0604030504040204" pitchFamily="34" charset="0"/>
                <a:ea typeface="Verdana" panose="020B0604030504040204" pitchFamily="34" charset="0"/>
              </a:rPr>
              <a:t>41, 324</a:t>
            </a:r>
            <a:r>
              <a:rPr lang="en-US" sz="1500" dirty="0">
                <a:solidFill>
                  <a:srgbClr val="333333"/>
                </a:solidFill>
                <a:latin typeface="Verdana" panose="020B0604030504040204" pitchFamily="34" charset="0"/>
                <a:ea typeface="Verdana" panose="020B0604030504040204" pitchFamily="34" charset="0"/>
              </a:rPr>
              <a:t> open charts between April to June 2019</a:t>
            </a:r>
          </a:p>
          <a:p>
            <a:pPr marL="285750" indent="-285750" algn="l">
              <a:spcBef>
                <a:spcPts val="600"/>
              </a:spcBef>
              <a:spcAft>
                <a:spcPts val="600"/>
              </a:spcAft>
              <a:buFont typeface="Arial" panose="020B0604020202020204" pitchFamily="34" charset="0"/>
              <a:buChar char="•"/>
            </a:pPr>
            <a:r>
              <a:rPr lang="en-US" sz="1500" b="1" dirty="0">
                <a:solidFill>
                  <a:srgbClr val="333333"/>
                </a:solidFill>
                <a:latin typeface="Verdana" panose="020B0604030504040204" pitchFamily="34" charset="0"/>
                <a:ea typeface="Verdana" panose="020B0604030504040204" pitchFamily="34" charset="0"/>
              </a:rPr>
              <a:t>Documentation</a:t>
            </a:r>
            <a:r>
              <a:rPr lang="en-US" sz="1500" dirty="0">
                <a:solidFill>
                  <a:srgbClr val="333333"/>
                </a:solidFill>
                <a:latin typeface="Verdana" panose="020B0604030504040204" pitchFamily="34" charset="0"/>
                <a:ea typeface="Verdana" panose="020B0604030504040204" pitchFamily="34" charset="0"/>
              </a:rPr>
              <a:t>: most frequently used EHR feature (28.35% of nurses’ time)</a:t>
            </a:r>
          </a:p>
          <a:p>
            <a:pPr marL="285750" indent="-285750" algn="l">
              <a:spcBef>
                <a:spcPts val="600"/>
              </a:spcBef>
              <a:spcAft>
                <a:spcPts val="600"/>
              </a:spcAft>
              <a:buFont typeface="Arial" panose="020B0604020202020204" pitchFamily="34" charset="0"/>
              <a:buChar char="•"/>
            </a:pPr>
            <a:r>
              <a:rPr lang="en-US" sz="1500" b="1" dirty="0">
                <a:solidFill>
                  <a:srgbClr val="333333"/>
                </a:solidFill>
                <a:latin typeface="Verdana" panose="020B0604030504040204" pitchFamily="34" charset="0"/>
                <a:ea typeface="Verdana" panose="020B0604030504040204" pitchFamily="34" charset="0"/>
              </a:rPr>
              <a:t>Care plans</a:t>
            </a:r>
            <a:r>
              <a:rPr lang="en-US" sz="1500" dirty="0">
                <a:solidFill>
                  <a:srgbClr val="333333"/>
                </a:solidFill>
                <a:latin typeface="Verdana" panose="020B0604030504040204" pitchFamily="34" charset="0"/>
                <a:ea typeface="Verdana" panose="020B0604030504040204" pitchFamily="34" charset="0"/>
              </a:rPr>
              <a:t> and </a:t>
            </a:r>
            <a:r>
              <a:rPr lang="en-US" sz="1500" b="1" dirty="0">
                <a:solidFill>
                  <a:srgbClr val="333333"/>
                </a:solidFill>
                <a:latin typeface="Verdana" panose="020B0604030504040204" pitchFamily="34" charset="0"/>
                <a:ea typeface="Verdana" panose="020B0604030504040204" pitchFamily="34" charset="0"/>
              </a:rPr>
              <a:t>reports</a:t>
            </a:r>
            <a:r>
              <a:rPr lang="en-US" sz="1500" dirty="0">
                <a:solidFill>
                  <a:srgbClr val="333333"/>
                </a:solidFill>
                <a:latin typeface="Verdana" panose="020B0604030504040204" pitchFamily="34" charset="0"/>
                <a:ea typeface="Verdana" panose="020B0604030504040204" pitchFamily="34" charset="0"/>
              </a:rPr>
              <a:t>: least frequently used EHR features (&lt;2%)</a:t>
            </a:r>
          </a:p>
        </p:txBody>
      </p:sp>
    </p:spTree>
    <p:extLst>
      <p:ext uri="{BB962C8B-B14F-4D97-AF65-F5344CB8AC3E}">
        <p14:creationId xmlns:p14="http://schemas.microsoft.com/office/powerpoint/2010/main" val="77977732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7E168-DFE9-4D6F-93BB-5C24357F2754}"/>
              </a:ext>
            </a:extLst>
          </p:cNvPr>
          <p:cNvSpPr>
            <a:spLocks noGrp="1"/>
          </p:cNvSpPr>
          <p:nvPr>
            <p:ph type="title"/>
          </p:nvPr>
        </p:nvSpPr>
        <p:spPr>
          <a:xfrm>
            <a:off x="685800" y="0"/>
            <a:ext cx="7772400" cy="1103313"/>
          </a:xfrm>
        </p:spPr>
        <p:txBody>
          <a:bodyPr/>
          <a:lstStyle/>
          <a:p>
            <a:r>
              <a:rPr lang="en-US" dirty="0"/>
              <a:t>RESULTS</a:t>
            </a:r>
          </a:p>
        </p:txBody>
      </p:sp>
      <p:sp>
        <p:nvSpPr>
          <p:cNvPr id="3" name="Slide Number Placeholder 2">
            <a:extLst>
              <a:ext uri="{FF2B5EF4-FFF2-40B4-BE49-F238E27FC236}">
                <a16:creationId xmlns:a16="http://schemas.microsoft.com/office/drawing/2014/main" id="{12AC92AD-69B7-4151-A1E6-41AE8A6F2D51}"/>
              </a:ext>
            </a:extLst>
          </p:cNvPr>
          <p:cNvSpPr>
            <a:spLocks noGrp="1"/>
          </p:cNvSpPr>
          <p:nvPr>
            <p:ph type="sldNum" sz="quarter" idx="10"/>
          </p:nvPr>
        </p:nvSpPr>
        <p:spPr/>
        <p:txBody>
          <a:bodyPr/>
          <a:lstStyle/>
          <a:p>
            <a:pPr>
              <a:defRPr/>
            </a:pPr>
            <a:fld id="{58B17539-672D-2847-B799-9A2A8D95C747}" type="slidenum">
              <a:rPr lang="en-US" smtClean="0"/>
              <a:pPr>
                <a:defRPr/>
              </a:pPr>
              <a:t>5</a:t>
            </a:fld>
            <a:endParaRPr lang="en-US"/>
          </a:p>
        </p:txBody>
      </p:sp>
      <p:pic>
        <p:nvPicPr>
          <p:cNvPr id="7" name="Content Placeholder 26">
            <a:extLst>
              <a:ext uri="{FF2B5EF4-FFF2-40B4-BE49-F238E27FC236}">
                <a16:creationId xmlns:a16="http://schemas.microsoft.com/office/drawing/2014/main" id="{D4EB7C03-0C6E-4272-BAC1-0E22036C26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0251" y="1540471"/>
            <a:ext cx="4503669" cy="2276279"/>
          </a:xfrm>
          <a:prstGeom prst="rect">
            <a:avLst/>
          </a:prstGeom>
        </p:spPr>
      </p:pic>
      <p:sp>
        <p:nvSpPr>
          <p:cNvPr id="6" name="Rectangle 5">
            <a:extLst>
              <a:ext uri="{FF2B5EF4-FFF2-40B4-BE49-F238E27FC236}">
                <a16:creationId xmlns:a16="http://schemas.microsoft.com/office/drawing/2014/main" id="{7202A6E3-2DD2-4A4F-8782-6ADF86169427}"/>
              </a:ext>
            </a:extLst>
          </p:cNvPr>
          <p:cNvSpPr/>
          <p:nvPr/>
        </p:nvSpPr>
        <p:spPr>
          <a:xfrm>
            <a:off x="955424" y="850937"/>
            <a:ext cx="7253323" cy="553998"/>
          </a:xfrm>
          <a:prstGeom prst="rect">
            <a:avLst/>
          </a:prstGeom>
        </p:spPr>
        <p:txBody>
          <a:bodyPr wrap="square">
            <a:spAutoFit/>
          </a:bodyPr>
          <a:lstStyle/>
          <a:p>
            <a:r>
              <a:rPr lang="en-US" sz="1500" b="1" dirty="0">
                <a:solidFill>
                  <a:srgbClr val="333333"/>
                </a:solidFill>
                <a:latin typeface="Verdana" panose="020B0604030504040204" pitchFamily="34" charset="0"/>
                <a:ea typeface="Verdana" panose="020B0604030504040204" pitchFamily="34" charset="0"/>
              </a:rPr>
              <a:t>Transition probability matrix</a:t>
            </a:r>
            <a:r>
              <a:rPr lang="en-US" sz="1500" dirty="0">
                <a:solidFill>
                  <a:srgbClr val="333333"/>
                </a:solidFill>
                <a:latin typeface="Verdana" panose="020B0604030504040204" pitchFamily="34" charset="0"/>
                <a:ea typeface="Verdana" panose="020B0604030504040204" pitchFamily="34" charset="0"/>
              </a:rPr>
              <a:t>: probability distribution of EHR event transitions </a:t>
            </a:r>
          </a:p>
        </p:txBody>
      </p:sp>
      <p:sp>
        <p:nvSpPr>
          <p:cNvPr id="9" name="Rectangle 8">
            <a:extLst>
              <a:ext uri="{FF2B5EF4-FFF2-40B4-BE49-F238E27FC236}">
                <a16:creationId xmlns:a16="http://schemas.microsoft.com/office/drawing/2014/main" id="{2A505BE1-B6DB-4755-AB41-8E6F71D6C559}"/>
              </a:ext>
            </a:extLst>
          </p:cNvPr>
          <p:cNvSpPr/>
          <p:nvPr/>
        </p:nvSpPr>
        <p:spPr>
          <a:xfrm>
            <a:off x="309282" y="3970207"/>
            <a:ext cx="8545606" cy="646331"/>
          </a:xfrm>
          <a:prstGeom prst="rect">
            <a:avLst/>
          </a:prstGeom>
        </p:spPr>
        <p:txBody>
          <a:bodyPr wrap="square">
            <a:spAutoFit/>
          </a:bodyPr>
          <a:lstStyle/>
          <a:p>
            <a:r>
              <a:rPr lang="en-US" sz="1200" i="1" dirty="0">
                <a:solidFill>
                  <a:schemeClr val="bg1">
                    <a:lumMod val="50000"/>
                  </a:schemeClr>
                </a:solidFill>
                <a:latin typeface="Verdana" panose="020B0604030504040204" pitchFamily="34" charset="0"/>
                <a:ea typeface="Verdana" panose="020B0604030504040204" pitchFamily="34" charset="0"/>
              </a:rPr>
              <a:t>Note</a:t>
            </a:r>
            <a:r>
              <a:rPr lang="en-US" sz="1200" dirty="0">
                <a:solidFill>
                  <a:schemeClr val="bg1">
                    <a:lumMod val="50000"/>
                  </a:schemeClr>
                </a:solidFill>
                <a:latin typeface="Verdana" panose="020B0604030504040204" pitchFamily="34" charset="0"/>
                <a:ea typeface="Verdana" panose="020B0604030504040204" pitchFamily="34" charset="0"/>
              </a:rPr>
              <a:t>: Only the top 2 dominant probabilities for each event are depicted in the diagrams. The size of the sequence nodes denotes the overall frequency of use. The bold red arcs reflect the highest probability for that event. The black arcs denote the second-highest probability for that event. </a:t>
            </a:r>
          </a:p>
        </p:txBody>
      </p:sp>
    </p:spTree>
    <p:extLst>
      <p:ext uri="{BB962C8B-B14F-4D97-AF65-F5344CB8AC3E}">
        <p14:creationId xmlns:p14="http://schemas.microsoft.com/office/powerpoint/2010/main" val="396373112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7E168-DFE9-4D6F-93BB-5C24357F2754}"/>
              </a:ext>
            </a:extLst>
          </p:cNvPr>
          <p:cNvSpPr>
            <a:spLocks noGrp="1"/>
          </p:cNvSpPr>
          <p:nvPr>
            <p:ph type="title"/>
          </p:nvPr>
        </p:nvSpPr>
        <p:spPr>
          <a:xfrm>
            <a:off x="685800" y="0"/>
            <a:ext cx="7772400" cy="1103313"/>
          </a:xfrm>
        </p:spPr>
        <p:txBody>
          <a:bodyPr/>
          <a:lstStyle/>
          <a:p>
            <a:r>
              <a:rPr lang="en-US" dirty="0"/>
              <a:t>RESULTS</a:t>
            </a:r>
          </a:p>
        </p:txBody>
      </p:sp>
      <p:sp>
        <p:nvSpPr>
          <p:cNvPr id="3" name="Slide Number Placeholder 2">
            <a:extLst>
              <a:ext uri="{FF2B5EF4-FFF2-40B4-BE49-F238E27FC236}">
                <a16:creationId xmlns:a16="http://schemas.microsoft.com/office/drawing/2014/main" id="{12AC92AD-69B7-4151-A1E6-41AE8A6F2D51}"/>
              </a:ext>
            </a:extLst>
          </p:cNvPr>
          <p:cNvSpPr>
            <a:spLocks noGrp="1"/>
          </p:cNvSpPr>
          <p:nvPr>
            <p:ph type="sldNum" sz="quarter" idx="10"/>
          </p:nvPr>
        </p:nvSpPr>
        <p:spPr/>
        <p:txBody>
          <a:bodyPr/>
          <a:lstStyle/>
          <a:p>
            <a:pPr>
              <a:defRPr/>
            </a:pPr>
            <a:fld id="{58B17539-672D-2847-B799-9A2A8D95C747}" type="slidenum">
              <a:rPr lang="en-US" smtClean="0"/>
              <a:pPr>
                <a:defRPr/>
              </a:pPr>
              <a:t>6</a:t>
            </a:fld>
            <a:endParaRPr lang="en-US"/>
          </a:p>
        </p:txBody>
      </p:sp>
      <p:graphicFrame>
        <p:nvGraphicFramePr>
          <p:cNvPr id="5" name="Table 4">
            <a:extLst>
              <a:ext uri="{FF2B5EF4-FFF2-40B4-BE49-F238E27FC236}">
                <a16:creationId xmlns:a16="http://schemas.microsoft.com/office/drawing/2014/main" id="{5951F056-D6D8-4916-A4AD-3DC1A98AB55F}"/>
              </a:ext>
            </a:extLst>
          </p:cNvPr>
          <p:cNvGraphicFramePr>
            <a:graphicFrameLocks noGrp="1"/>
          </p:cNvGraphicFramePr>
          <p:nvPr>
            <p:extLst>
              <p:ext uri="{D42A27DB-BD31-4B8C-83A1-F6EECF244321}">
                <p14:modId xmlns:p14="http://schemas.microsoft.com/office/powerpoint/2010/main" val="2972379758"/>
              </p:ext>
            </p:extLst>
          </p:nvPr>
        </p:nvGraphicFramePr>
        <p:xfrm>
          <a:off x="426489" y="1401937"/>
          <a:ext cx="8283315" cy="3181641"/>
        </p:xfrm>
        <a:graphic>
          <a:graphicData uri="http://schemas.openxmlformats.org/drawingml/2006/table">
            <a:tbl>
              <a:tblPr firstRow="1" firstCol="1" bandRow="1">
                <a:tableStyleId>{616DA210-FB5B-4158-B5E0-FEB733F419BA}</a:tableStyleId>
              </a:tblPr>
              <a:tblGrid>
                <a:gridCol w="1052528">
                  <a:extLst>
                    <a:ext uri="{9D8B030D-6E8A-4147-A177-3AD203B41FA5}">
                      <a16:colId xmlns:a16="http://schemas.microsoft.com/office/drawing/2014/main" val="20000"/>
                    </a:ext>
                  </a:extLst>
                </a:gridCol>
                <a:gridCol w="414070">
                  <a:extLst>
                    <a:ext uri="{9D8B030D-6E8A-4147-A177-3AD203B41FA5}">
                      <a16:colId xmlns:a16="http://schemas.microsoft.com/office/drawing/2014/main" val="20001"/>
                    </a:ext>
                  </a:extLst>
                </a:gridCol>
                <a:gridCol w="757632">
                  <a:extLst>
                    <a:ext uri="{9D8B030D-6E8A-4147-A177-3AD203B41FA5}">
                      <a16:colId xmlns:a16="http://schemas.microsoft.com/office/drawing/2014/main" val="20002"/>
                    </a:ext>
                  </a:extLst>
                </a:gridCol>
                <a:gridCol w="756975">
                  <a:extLst>
                    <a:ext uri="{9D8B030D-6E8A-4147-A177-3AD203B41FA5}">
                      <a16:colId xmlns:a16="http://schemas.microsoft.com/office/drawing/2014/main" val="20003"/>
                    </a:ext>
                  </a:extLst>
                </a:gridCol>
                <a:gridCol w="757632">
                  <a:extLst>
                    <a:ext uri="{9D8B030D-6E8A-4147-A177-3AD203B41FA5}">
                      <a16:colId xmlns:a16="http://schemas.microsoft.com/office/drawing/2014/main" val="20004"/>
                    </a:ext>
                  </a:extLst>
                </a:gridCol>
                <a:gridCol w="757632">
                  <a:extLst>
                    <a:ext uri="{9D8B030D-6E8A-4147-A177-3AD203B41FA5}">
                      <a16:colId xmlns:a16="http://schemas.microsoft.com/office/drawing/2014/main" val="20005"/>
                    </a:ext>
                  </a:extLst>
                </a:gridCol>
                <a:gridCol w="756975">
                  <a:extLst>
                    <a:ext uri="{9D8B030D-6E8A-4147-A177-3AD203B41FA5}">
                      <a16:colId xmlns:a16="http://schemas.microsoft.com/office/drawing/2014/main" val="20006"/>
                    </a:ext>
                  </a:extLst>
                </a:gridCol>
                <a:gridCol w="757632">
                  <a:extLst>
                    <a:ext uri="{9D8B030D-6E8A-4147-A177-3AD203B41FA5}">
                      <a16:colId xmlns:a16="http://schemas.microsoft.com/office/drawing/2014/main" val="20007"/>
                    </a:ext>
                  </a:extLst>
                </a:gridCol>
                <a:gridCol w="756975">
                  <a:extLst>
                    <a:ext uri="{9D8B030D-6E8A-4147-A177-3AD203B41FA5}">
                      <a16:colId xmlns:a16="http://schemas.microsoft.com/office/drawing/2014/main" val="20008"/>
                    </a:ext>
                  </a:extLst>
                </a:gridCol>
                <a:gridCol w="757632">
                  <a:extLst>
                    <a:ext uri="{9D8B030D-6E8A-4147-A177-3AD203B41FA5}">
                      <a16:colId xmlns:a16="http://schemas.microsoft.com/office/drawing/2014/main" val="20009"/>
                    </a:ext>
                  </a:extLst>
                </a:gridCol>
                <a:gridCol w="757632">
                  <a:extLst>
                    <a:ext uri="{9D8B030D-6E8A-4147-A177-3AD203B41FA5}">
                      <a16:colId xmlns:a16="http://schemas.microsoft.com/office/drawing/2014/main" val="20010"/>
                    </a:ext>
                  </a:extLst>
                </a:gridCol>
              </a:tblGrid>
              <a:tr h="244421">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 </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IS</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Step 1</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Step 2</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Step 3</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Step 4</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Step 5</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Step 6</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Step 7</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Step 8</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Step 9</a:t>
                      </a:r>
                    </a:p>
                  </a:txBody>
                  <a:tcPr marL="45009" marR="45009" marT="0" marB="0" anchor="ctr"/>
                </a:tc>
                <a:extLst>
                  <a:ext uri="{0D108BD9-81ED-4DB2-BD59-A6C34878D82A}">
                    <a16:rowId xmlns:a16="http://schemas.microsoft.com/office/drawing/2014/main" val="10000"/>
                  </a:ext>
                </a:extLst>
              </a:tr>
              <a:tr h="225940">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A</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0.0000</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0.0261</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0.0042</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0.0064</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0.0036</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0.0038</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0.0035</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0.0035</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0.0035</a:t>
                      </a:r>
                    </a:p>
                  </a:txBody>
                  <a:tcPr marL="45009" marR="45009" marT="0" marB="0" anchor="ctr"/>
                </a:tc>
                <a:extLst>
                  <a:ext uri="{0D108BD9-81ED-4DB2-BD59-A6C34878D82A}">
                    <a16:rowId xmlns:a16="http://schemas.microsoft.com/office/drawing/2014/main" val="10001"/>
                  </a:ext>
                </a:extLst>
              </a:tr>
              <a:tr h="225940">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B</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1</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0.0444</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0.1118</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0.0193</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0.0284</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0.0165</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0.0175</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0.0159</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0.0160</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0.0158</a:t>
                      </a:r>
                    </a:p>
                  </a:txBody>
                  <a:tcPr marL="45009" marR="45009" marT="0" marB="0" anchor="ctr"/>
                </a:tc>
                <a:extLst>
                  <a:ext uri="{0D108BD9-81ED-4DB2-BD59-A6C34878D82A}">
                    <a16:rowId xmlns:a16="http://schemas.microsoft.com/office/drawing/2014/main" val="10002"/>
                  </a:ext>
                </a:extLst>
              </a:tr>
              <a:tr h="225940">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C</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0.1244</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0.1412</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0.1577</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0.1540</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0.1493</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0.1442</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0.1408</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0.1384</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0.1370</a:t>
                      </a:r>
                    </a:p>
                  </a:txBody>
                  <a:tcPr marL="45009" marR="45009" marT="0" marB="0" anchor="ctr"/>
                </a:tc>
                <a:extLst>
                  <a:ext uri="{0D108BD9-81ED-4DB2-BD59-A6C34878D82A}">
                    <a16:rowId xmlns:a16="http://schemas.microsoft.com/office/drawing/2014/main" val="10003"/>
                  </a:ext>
                </a:extLst>
              </a:tr>
              <a:tr h="225940">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D</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0.0000</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0.0044</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0.0127</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0.0141</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0.0144</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0.0137</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0.0131</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0.0125</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0.0121</a:t>
                      </a:r>
                    </a:p>
                  </a:txBody>
                  <a:tcPr marL="45009" marR="45009" marT="0" marB="0" anchor="ctr"/>
                </a:tc>
                <a:extLst>
                  <a:ext uri="{0D108BD9-81ED-4DB2-BD59-A6C34878D82A}">
                    <a16:rowId xmlns:a16="http://schemas.microsoft.com/office/drawing/2014/main" val="10004"/>
                  </a:ext>
                </a:extLst>
              </a:tr>
              <a:tr h="225940">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E</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0.0022</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0.0065</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0.0220</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0.0346</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0.0441</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0.0501</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0.0539</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0.0562</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0.0576</a:t>
                      </a:r>
                    </a:p>
                  </a:txBody>
                  <a:tcPr marL="45009" marR="45009" marT="0" marB="0" anchor="ctr"/>
                </a:tc>
                <a:extLst>
                  <a:ext uri="{0D108BD9-81ED-4DB2-BD59-A6C34878D82A}">
                    <a16:rowId xmlns:a16="http://schemas.microsoft.com/office/drawing/2014/main" val="10005"/>
                  </a:ext>
                </a:extLst>
              </a:tr>
              <a:tr h="225940">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F: Launch</a:t>
                      </a:r>
                      <a:endParaRPr lang="en-US" sz="950" b="0" dirty="0">
                        <a:effectLst/>
                        <a:latin typeface="Verdana" panose="020B0604030504040204" pitchFamily="34" charset="0"/>
                        <a:ea typeface="Verdana" panose="020B0604030504040204" pitchFamily="34" charset="0"/>
                      </a:endParaRP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a:t>
                      </a:r>
                    </a:p>
                  </a:txBody>
                  <a:tcPr marL="45009" marR="45009" marT="0" marB="0" anchor="ctr"/>
                </a:tc>
                <a:tc>
                  <a:txBody>
                    <a:bodyPr/>
                    <a:lstStyle/>
                    <a:p>
                      <a:pPr marL="0" marR="0" algn="l">
                        <a:spcBef>
                          <a:spcPts val="0"/>
                        </a:spcBef>
                        <a:spcAft>
                          <a:spcPts val="0"/>
                        </a:spcAft>
                      </a:pPr>
                      <a:r>
                        <a:rPr lang="en-US" sz="950" b="1" dirty="0">
                          <a:effectLst/>
                          <a:latin typeface="Verdana" panose="020B0604030504040204" pitchFamily="34" charset="0"/>
                          <a:ea typeface="Verdana" panose="020B0604030504040204" pitchFamily="34" charset="0"/>
                        </a:rPr>
                        <a:t>0.5089</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0.0343</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0.0930</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0.0314</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0.0373</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0.0290</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0.0294</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0.0282</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0.0282</a:t>
                      </a:r>
                    </a:p>
                  </a:txBody>
                  <a:tcPr marL="45009" marR="45009" marT="0" marB="0" anchor="ctr"/>
                </a:tc>
                <a:extLst>
                  <a:ext uri="{0D108BD9-81ED-4DB2-BD59-A6C34878D82A}">
                    <a16:rowId xmlns:a16="http://schemas.microsoft.com/office/drawing/2014/main" val="10006"/>
                  </a:ext>
                </a:extLst>
              </a:tr>
              <a:tr h="225940">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H: Document</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0.0011</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0.0440</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0.1153</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0.1746</a:t>
                      </a:r>
                    </a:p>
                  </a:txBody>
                  <a:tcPr marL="45009" marR="45009" marT="0" marB="0" anchor="ctr"/>
                </a:tc>
                <a:tc>
                  <a:txBody>
                    <a:bodyPr/>
                    <a:lstStyle/>
                    <a:p>
                      <a:pPr marL="0" marR="0" algn="l">
                        <a:spcBef>
                          <a:spcPts val="0"/>
                        </a:spcBef>
                        <a:spcAft>
                          <a:spcPts val="0"/>
                        </a:spcAft>
                      </a:pPr>
                      <a:r>
                        <a:rPr lang="en-US" sz="950" b="1" dirty="0">
                          <a:effectLst/>
                          <a:latin typeface="Verdana" panose="020B0604030504040204" pitchFamily="34" charset="0"/>
                          <a:ea typeface="Verdana" panose="020B0604030504040204" pitchFamily="34" charset="0"/>
                        </a:rPr>
                        <a:t>0.2163</a:t>
                      </a:r>
                    </a:p>
                  </a:txBody>
                  <a:tcPr marL="45009" marR="45009" marT="0" marB="0" anchor="ctr"/>
                </a:tc>
                <a:tc>
                  <a:txBody>
                    <a:bodyPr/>
                    <a:lstStyle/>
                    <a:p>
                      <a:pPr marL="0" marR="0" algn="l">
                        <a:spcBef>
                          <a:spcPts val="0"/>
                        </a:spcBef>
                        <a:spcAft>
                          <a:spcPts val="0"/>
                        </a:spcAft>
                      </a:pPr>
                      <a:r>
                        <a:rPr lang="en-US" sz="950" b="1" dirty="0">
                          <a:effectLst/>
                          <a:latin typeface="Verdana" panose="020B0604030504040204" pitchFamily="34" charset="0"/>
                          <a:ea typeface="Verdana" panose="020B0604030504040204" pitchFamily="34" charset="0"/>
                        </a:rPr>
                        <a:t>0.2429</a:t>
                      </a:r>
                    </a:p>
                  </a:txBody>
                  <a:tcPr marL="45009" marR="45009" marT="0" marB="0" anchor="ctr"/>
                </a:tc>
                <a:tc>
                  <a:txBody>
                    <a:bodyPr/>
                    <a:lstStyle/>
                    <a:p>
                      <a:pPr marL="0" marR="0" algn="l">
                        <a:spcBef>
                          <a:spcPts val="0"/>
                        </a:spcBef>
                        <a:spcAft>
                          <a:spcPts val="0"/>
                        </a:spcAft>
                      </a:pPr>
                      <a:r>
                        <a:rPr lang="en-US" sz="950" b="1" dirty="0">
                          <a:effectLst/>
                          <a:latin typeface="Verdana" panose="020B0604030504040204" pitchFamily="34" charset="0"/>
                          <a:ea typeface="Verdana" panose="020B0604030504040204" pitchFamily="34" charset="0"/>
                        </a:rPr>
                        <a:t>0.2594</a:t>
                      </a:r>
                    </a:p>
                  </a:txBody>
                  <a:tcPr marL="45009" marR="45009" marT="0" marB="0" anchor="ctr"/>
                </a:tc>
                <a:tc>
                  <a:txBody>
                    <a:bodyPr/>
                    <a:lstStyle/>
                    <a:p>
                      <a:pPr marL="0" marR="0" algn="l">
                        <a:spcBef>
                          <a:spcPts val="0"/>
                        </a:spcBef>
                        <a:spcAft>
                          <a:spcPts val="0"/>
                        </a:spcAft>
                      </a:pPr>
                      <a:r>
                        <a:rPr lang="en-US" sz="950" b="1" dirty="0">
                          <a:effectLst/>
                          <a:latin typeface="Verdana" panose="020B0604030504040204" pitchFamily="34" charset="0"/>
                          <a:ea typeface="Verdana" panose="020B0604030504040204" pitchFamily="34" charset="0"/>
                        </a:rPr>
                        <a:t>0.2692</a:t>
                      </a:r>
                    </a:p>
                  </a:txBody>
                  <a:tcPr marL="45009" marR="45009" marT="0" marB="0" anchor="ctr"/>
                </a:tc>
                <a:tc>
                  <a:txBody>
                    <a:bodyPr/>
                    <a:lstStyle/>
                    <a:p>
                      <a:pPr marL="0" marR="0" algn="l">
                        <a:spcBef>
                          <a:spcPts val="0"/>
                        </a:spcBef>
                        <a:spcAft>
                          <a:spcPts val="0"/>
                        </a:spcAft>
                      </a:pPr>
                      <a:r>
                        <a:rPr lang="en-US" sz="950" b="1" dirty="0">
                          <a:effectLst/>
                          <a:latin typeface="Verdana" panose="020B0604030504040204" pitchFamily="34" charset="0"/>
                          <a:ea typeface="Verdana" panose="020B0604030504040204" pitchFamily="34" charset="0"/>
                        </a:rPr>
                        <a:t>0.2751</a:t>
                      </a:r>
                    </a:p>
                  </a:txBody>
                  <a:tcPr marL="45009" marR="45009" marT="0" marB="0" anchor="ctr"/>
                </a:tc>
                <a:extLst>
                  <a:ext uri="{0D108BD9-81ED-4DB2-BD59-A6C34878D82A}">
                    <a16:rowId xmlns:a16="http://schemas.microsoft.com/office/drawing/2014/main" val="10007"/>
                  </a:ext>
                </a:extLst>
              </a:tr>
              <a:tr h="225940">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I</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0.0033</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0.0393</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0.0679</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0.0816</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0.0895</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0.0934</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0.0957</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0.0969</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0.0976</a:t>
                      </a:r>
                    </a:p>
                  </a:txBody>
                  <a:tcPr marL="45009" marR="45009" marT="0" marB="0" anchor="ctr"/>
                </a:tc>
                <a:extLst>
                  <a:ext uri="{0D108BD9-81ED-4DB2-BD59-A6C34878D82A}">
                    <a16:rowId xmlns:a16="http://schemas.microsoft.com/office/drawing/2014/main" val="10008"/>
                  </a:ext>
                </a:extLst>
              </a:tr>
              <a:tr h="225940">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J</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0.0011</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0.0490</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0.0693</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0.0733</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0.0736</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0.0728</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0.0721</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0.0717</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0.0714</a:t>
                      </a:r>
                    </a:p>
                  </a:txBody>
                  <a:tcPr marL="45009" marR="45009" marT="0" marB="0" anchor="ctr"/>
                </a:tc>
                <a:extLst>
                  <a:ext uri="{0D108BD9-81ED-4DB2-BD59-A6C34878D82A}">
                    <a16:rowId xmlns:a16="http://schemas.microsoft.com/office/drawing/2014/main" val="10009"/>
                  </a:ext>
                </a:extLst>
              </a:tr>
              <a:tr h="225940">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K: Summary</a:t>
                      </a:r>
                      <a:endParaRPr lang="en-US" sz="950" b="0" dirty="0">
                        <a:effectLst/>
                        <a:latin typeface="Verdana" panose="020B0604030504040204" pitchFamily="34" charset="0"/>
                        <a:ea typeface="Verdana" panose="020B0604030504040204" pitchFamily="34" charset="0"/>
                      </a:endParaRP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0.3022</a:t>
                      </a:r>
                    </a:p>
                  </a:txBody>
                  <a:tcPr marL="45009" marR="45009" marT="0" marB="0" anchor="ctr"/>
                </a:tc>
                <a:tc>
                  <a:txBody>
                    <a:bodyPr/>
                    <a:lstStyle/>
                    <a:p>
                      <a:pPr marL="0" marR="0" algn="l">
                        <a:spcBef>
                          <a:spcPts val="0"/>
                        </a:spcBef>
                        <a:spcAft>
                          <a:spcPts val="0"/>
                        </a:spcAft>
                      </a:pPr>
                      <a:r>
                        <a:rPr lang="en-US" sz="950" b="1" dirty="0">
                          <a:effectLst/>
                          <a:latin typeface="Verdana" panose="020B0604030504040204" pitchFamily="34" charset="0"/>
                          <a:ea typeface="Verdana" panose="020B0604030504040204" pitchFamily="34" charset="0"/>
                        </a:rPr>
                        <a:t>0.3404</a:t>
                      </a:r>
                    </a:p>
                  </a:txBody>
                  <a:tcPr marL="45009" marR="45009" marT="0" marB="0" anchor="ctr"/>
                </a:tc>
                <a:tc>
                  <a:txBody>
                    <a:bodyPr/>
                    <a:lstStyle/>
                    <a:p>
                      <a:pPr marL="0" marR="0" algn="l">
                        <a:spcBef>
                          <a:spcPts val="0"/>
                        </a:spcBef>
                        <a:spcAft>
                          <a:spcPts val="0"/>
                        </a:spcAft>
                      </a:pPr>
                      <a:r>
                        <a:rPr lang="en-US" sz="950" b="1" dirty="0">
                          <a:effectLst/>
                          <a:latin typeface="Verdana" panose="020B0604030504040204" pitchFamily="34" charset="0"/>
                          <a:ea typeface="Verdana" panose="020B0604030504040204" pitchFamily="34" charset="0"/>
                        </a:rPr>
                        <a:t>0.2934</a:t>
                      </a:r>
                    </a:p>
                  </a:txBody>
                  <a:tcPr marL="45009" marR="45009" marT="0" marB="0" anchor="ctr"/>
                </a:tc>
                <a:tc>
                  <a:txBody>
                    <a:bodyPr/>
                    <a:lstStyle/>
                    <a:p>
                      <a:pPr marL="0" marR="0" algn="l">
                        <a:spcBef>
                          <a:spcPts val="0"/>
                        </a:spcBef>
                        <a:spcAft>
                          <a:spcPts val="0"/>
                        </a:spcAft>
                      </a:pPr>
                      <a:r>
                        <a:rPr lang="en-US" sz="950" b="1" dirty="0">
                          <a:effectLst/>
                          <a:latin typeface="Verdana" panose="020B0604030504040204" pitchFamily="34" charset="0"/>
                          <a:ea typeface="Verdana" panose="020B0604030504040204" pitchFamily="34" charset="0"/>
                        </a:rPr>
                        <a:t>0.2549</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0.2247</a:t>
                      </a:r>
                      <a:endParaRPr lang="en-US" sz="950" b="1" dirty="0">
                        <a:effectLst/>
                        <a:latin typeface="Verdana" panose="020B0604030504040204" pitchFamily="34" charset="0"/>
                        <a:ea typeface="Verdana" panose="020B0604030504040204" pitchFamily="34" charset="0"/>
                      </a:endParaRP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0.2056</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0.1933</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0.1859</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0.1815</a:t>
                      </a:r>
                    </a:p>
                  </a:txBody>
                  <a:tcPr marL="45009" marR="45009" marT="0" marB="0" anchor="ctr"/>
                </a:tc>
                <a:extLst>
                  <a:ext uri="{0D108BD9-81ED-4DB2-BD59-A6C34878D82A}">
                    <a16:rowId xmlns:a16="http://schemas.microsoft.com/office/drawing/2014/main" val="10010"/>
                  </a:ext>
                </a:extLst>
              </a:tr>
              <a:tr h="225940">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L</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0.0000</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0.1582</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0.0822</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0.0765</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0.0575</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0.0528</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0.0487</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0.0472</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0.0463</a:t>
                      </a:r>
                    </a:p>
                  </a:txBody>
                  <a:tcPr marL="45009" marR="45009" marT="0" marB="0" anchor="ctr"/>
                </a:tc>
                <a:extLst>
                  <a:ext uri="{0D108BD9-81ED-4DB2-BD59-A6C34878D82A}">
                    <a16:rowId xmlns:a16="http://schemas.microsoft.com/office/drawing/2014/main" val="10011"/>
                  </a:ext>
                </a:extLst>
              </a:tr>
              <a:tr h="225940">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P</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0.0000</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0.0019</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0.0058</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0.0074</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0.0084</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0.0087</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0.0088</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0.0087</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0.0086</a:t>
                      </a:r>
                    </a:p>
                  </a:txBody>
                  <a:tcPr marL="45009" marR="45009" marT="0" marB="0" anchor="ctr"/>
                </a:tc>
                <a:extLst>
                  <a:ext uri="{0D108BD9-81ED-4DB2-BD59-A6C34878D82A}">
                    <a16:rowId xmlns:a16="http://schemas.microsoft.com/office/drawing/2014/main" val="10012"/>
                  </a:ext>
                </a:extLst>
              </a:tr>
              <a:tr h="225940">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Q</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0.0122</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0.0427</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0.0573</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0.0627</a:t>
                      </a:r>
                    </a:p>
                  </a:txBody>
                  <a:tcPr marL="45009" marR="45009" marT="0" marB="0" anchor="ctr"/>
                </a:tc>
                <a:tc>
                  <a:txBody>
                    <a:bodyPr/>
                    <a:lstStyle/>
                    <a:p>
                      <a:pPr marL="0" marR="0" algn="l">
                        <a:spcBef>
                          <a:spcPts val="0"/>
                        </a:spcBef>
                        <a:spcAft>
                          <a:spcPts val="0"/>
                        </a:spcAft>
                      </a:pPr>
                      <a:r>
                        <a:rPr lang="en-US" sz="950">
                          <a:effectLst/>
                          <a:latin typeface="Verdana" panose="020B0604030504040204" pitchFamily="34" charset="0"/>
                          <a:ea typeface="Verdana" panose="020B0604030504040204" pitchFamily="34" charset="0"/>
                        </a:rPr>
                        <a:t>0.0648</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0.0654</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0.0655</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0.0655</a:t>
                      </a:r>
                    </a:p>
                  </a:txBody>
                  <a:tcPr marL="45009" marR="45009" marT="0" marB="0" anchor="ctr"/>
                </a:tc>
                <a:tc>
                  <a:txBody>
                    <a:bodyPr/>
                    <a:lstStyle/>
                    <a:p>
                      <a:pPr marL="0" marR="0" algn="l">
                        <a:spcBef>
                          <a:spcPts val="0"/>
                        </a:spcBef>
                        <a:spcAft>
                          <a:spcPts val="0"/>
                        </a:spcAft>
                      </a:pPr>
                      <a:r>
                        <a:rPr lang="en-US" sz="950" dirty="0">
                          <a:effectLst/>
                          <a:latin typeface="Verdana" panose="020B0604030504040204" pitchFamily="34" charset="0"/>
                          <a:ea typeface="Verdana" panose="020B0604030504040204" pitchFamily="34" charset="0"/>
                        </a:rPr>
                        <a:t>0.0654</a:t>
                      </a:r>
                    </a:p>
                  </a:txBody>
                  <a:tcPr marL="45009" marR="45009" marT="0" marB="0" anchor="ctr"/>
                </a:tc>
                <a:extLst>
                  <a:ext uri="{0D108BD9-81ED-4DB2-BD59-A6C34878D82A}">
                    <a16:rowId xmlns:a16="http://schemas.microsoft.com/office/drawing/2014/main" val="10013"/>
                  </a:ext>
                </a:extLst>
              </a:tr>
            </a:tbl>
          </a:graphicData>
        </a:graphic>
      </p:graphicFrame>
      <p:sp>
        <p:nvSpPr>
          <p:cNvPr id="4" name="Rectangle 3">
            <a:extLst>
              <a:ext uri="{FF2B5EF4-FFF2-40B4-BE49-F238E27FC236}">
                <a16:creationId xmlns:a16="http://schemas.microsoft.com/office/drawing/2014/main" id="{3790F97F-4A7E-4232-8403-F43B1E50C66E}"/>
              </a:ext>
            </a:extLst>
          </p:cNvPr>
          <p:cNvSpPr/>
          <p:nvPr/>
        </p:nvSpPr>
        <p:spPr>
          <a:xfrm>
            <a:off x="426489" y="847939"/>
            <a:ext cx="8283315" cy="553998"/>
          </a:xfrm>
          <a:prstGeom prst="rect">
            <a:avLst/>
          </a:prstGeom>
        </p:spPr>
        <p:txBody>
          <a:bodyPr wrap="square">
            <a:spAutoFit/>
          </a:bodyPr>
          <a:lstStyle/>
          <a:p>
            <a:pPr algn="l"/>
            <a:r>
              <a:rPr lang="en-US" sz="1500" b="1" dirty="0">
                <a:solidFill>
                  <a:srgbClr val="333333"/>
                </a:solidFill>
                <a:latin typeface="Verdana" panose="020B0604030504040204" pitchFamily="34" charset="0"/>
                <a:ea typeface="Verdana" panose="020B0604030504040204" pitchFamily="34" charset="0"/>
              </a:rPr>
              <a:t>9-Step Markov chain model: </a:t>
            </a:r>
            <a:r>
              <a:rPr lang="en-US" sz="1500" dirty="0">
                <a:solidFill>
                  <a:srgbClr val="333333"/>
                </a:solidFill>
                <a:latin typeface="Verdana" panose="020B0604030504040204" pitchFamily="34" charset="0"/>
                <a:ea typeface="Verdana" panose="020B0604030504040204" pitchFamily="34" charset="0"/>
              </a:rPr>
              <a:t>Probability of EHR events transitioning over multiple steps</a:t>
            </a:r>
          </a:p>
        </p:txBody>
      </p:sp>
    </p:spTree>
    <p:extLst>
      <p:ext uri="{BB962C8B-B14F-4D97-AF65-F5344CB8AC3E}">
        <p14:creationId xmlns:p14="http://schemas.microsoft.com/office/powerpoint/2010/main" val="204674267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7E168-DFE9-4D6F-93BB-5C24357F2754}"/>
              </a:ext>
            </a:extLst>
          </p:cNvPr>
          <p:cNvSpPr>
            <a:spLocks noGrp="1"/>
          </p:cNvSpPr>
          <p:nvPr>
            <p:ph type="title"/>
          </p:nvPr>
        </p:nvSpPr>
        <p:spPr>
          <a:xfrm>
            <a:off x="685800" y="0"/>
            <a:ext cx="7772400" cy="1103313"/>
          </a:xfrm>
        </p:spPr>
        <p:txBody>
          <a:bodyPr/>
          <a:lstStyle/>
          <a:p>
            <a:r>
              <a:rPr lang="en-US" dirty="0"/>
              <a:t>IMPLICATIONS + CONCLUSION</a:t>
            </a:r>
          </a:p>
        </p:txBody>
      </p:sp>
      <p:sp>
        <p:nvSpPr>
          <p:cNvPr id="3" name="Slide Number Placeholder 2">
            <a:extLst>
              <a:ext uri="{FF2B5EF4-FFF2-40B4-BE49-F238E27FC236}">
                <a16:creationId xmlns:a16="http://schemas.microsoft.com/office/drawing/2014/main" id="{12AC92AD-69B7-4151-A1E6-41AE8A6F2D51}"/>
              </a:ext>
            </a:extLst>
          </p:cNvPr>
          <p:cNvSpPr>
            <a:spLocks noGrp="1"/>
          </p:cNvSpPr>
          <p:nvPr>
            <p:ph type="sldNum" sz="quarter" idx="10"/>
          </p:nvPr>
        </p:nvSpPr>
        <p:spPr/>
        <p:txBody>
          <a:bodyPr/>
          <a:lstStyle/>
          <a:p>
            <a:pPr>
              <a:defRPr/>
            </a:pPr>
            <a:fld id="{58B17539-672D-2847-B799-9A2A8D95C747}" type="slidenum">
              <a:rPr lang="en-US" smtClean="0"/>
              <a:pPr>
                <a:defRPr/>
              </a:pPr>
              <a:t>7</a:t>
            </a:fld>
            <a:endParaRPr lang="en-US"/>
          </a:p>
        </p:txBody>
      </p:sp>
      <p:pic>
        <p:nvPicPr>
          <p:cNvPr id="6" name="Picture 5">
            <a:extLst>
              <a:ext uri="{FF2B5EF4-FFF2-40B4-BE49-F238E27FC236}">
                <a16:creationId xmlns:a16="http://schemas.microsoft.com/office/drawing/2014/main" id="{E626D716-09F8-430B-A31C-C1555F83C55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192036" y="981030"/>
            <a:ext cx="2951629" cy="2250942"/>
          </a:xfrm>
          <a:prstGeom prst="rect">
            <a:avLst/>
          </a:prstGeom>
          <a:ln>
            <a:noFill/>
          </a:ln>
          <a:effectLst>
            <a:outerShdw blurRad="292100" dist="139700" dir="2700000" algn="tl" rotWithShape="0">
              <a:srgbClr val="333333">
                <a:alpha val="65000"/>
              </a:srgbClr>
            </a:outerShdw>
          </a:effectLst>
        </p:spPr>
      </p:pic>
      <p:pic>
        <p:nvPicPr>
          <p:cNvPr id="7" name="Picture 6">
            <a:extLst>
              <a:ext uri="{FF2B5EF4-FFF2-40B4-BE49-F238E27FC236}">
                <a16:creationId xmlns:a16="http://schemas.microsoft.com/office/drawing/2014/main" id="{6B120E44-7230-4ECC-B1B5-F24B5BEFDCE9}"/>
              </a:ext>
            </a:extLst>
          </p:cNvPr>
          <p:cNvPicPr/>
          <p:nvPr/>
        </p:nvPicPr>
        <p:blipFill rotWithShape="1">
          <a:blip r:embed="rId3">
            <a:extLst>
              <a:ext uri="{28A0092B-C50C-407E-A947-70E740481C1C}">
                <a14:useLocalDpi xmlns:a14="http://schemas.microsoft.com/office/drawing/2010/main" val="0"/>
              </a:ext>
            </a:extLst>
          </a:blip>
          <a:srcRect t="2883" b="3243"/>
          <a:stretch/>
        </p:blipFill>
        <p:spPr bwMode="auto">
          <a:xfrm>
            <a:off x="4998452" y="981789"/>
            <a:ext cx="2953512" cy="2249424"/>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
        <p:nvSpPr>
          <p:cNvPr id="8" name="Arrow: Right 7">
            <a:extLst>
              <a:ext uri="{FF2B5EF4-FFF2-40B4-BE49-F238E27FC236}">
                <a16:creationId xmlns:a16="http://schemas.microsoft.com/office/drawing/2014/main" id="{A8828B8F-1279-4C17-96C5-81730A11E826}"/>
              </a:ext>
            </a:extLst>
          </p:cNvPr>
          <p:cNvSpPr/>
          <p:nvPr/>
        </p:nvSpPr>
        <p:spPr bwMode="auto">
          <a:xfrm>
            <a:off x="4040350" y="1766964"/>
            <a:ext cx="1055594" cy="467285"/>
          </a:xfrm>
          <a:prstGeom prst="rightArrow">
            <a:avLst/>
          </a:prstGeom>
          <a:solidFill>
            <a:srgbClr val="0C234B"/>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9" name="Rectangle 8">
            <a:extLst>
              <a:ext uri="{FF2B5EF4-FFF2-40B4-BE49-F238E27FC236}">
                <a16:creationId xmlns:a16="http://schemas.microsoft.com/office/drawing/2014/main" id="{3BD95057-51FE-497E-B2AB-D05212942D35}"/>
              </a:ext>
            </a:extLst>
          </p:cNvPr>
          <p:cNvSpPr/>
          <p:nvPr/>
        </p:nvSpPr>
        <p:spPr>
          <a:xfrm>
            <a:off x="914400" y="3412759"/>
            <a:ext cx="7315200" cy="1459502"/>
          </a:xfrm>
          <a:prstGeom prst="rect">
            <a:avLst/>
          </a:prstGeom>
        </p:spPr>
        <p:txBody>
          <a:bodyPr wrap="square">
            <a:spAutoFit/>
          </a:bodyPr>
          <a:lstStyle/>
          <a:p>
            <a:pPr marL="285750" indent="-285750" algn="l">
              <a:lnSpc>
                <a:spcPts val="2600"/>
              </a:lnSpc>
              <a:spcAft>
                <a:spcPts val="600"/>
              </a:spcAft>
              <a:buFont typeface="Arial" panose="020B0604020202020204" pitchFamily="34" charset="0"/>
              <a:buChar char="•"/>
            </a:pPr>
            <a:r>
              <a:rPr lang="en-US" sz="1500" dirty="0">
                <a:solidFill>
                  <a:srgbClr val="333333"/>
                </a:solidFill>
                <a:latin typeface="Verdana" panose="020B0604030504040204" pitchFamily="34" charset="0"/>
                <a:ea typeface="Verdana" panose="020B0604030504040204" pitchFamily="34" charset="0"/>
              </a:rPr>
              <a:t>EHR logs can be used as an alternative data source for EHR workflow analysis</a:t>
            </a:r>
          </a:p>
          <a:p>
            <a:pPr marL="285750" indent="-285750" algn="l">
              <a:lnSpc>
                <a:spcPts val="2600"/>
              </a:lnSpc>
              <a:buFont typeface="Arial" panose="020B0604020202020204" pitchFamily="34" charset="0"/>
              <a:buChar char="•"/>
            </a:pPr>
            <a:r>
              <a:rPr lang="en-US" sz="1500" dirty="0">
                <a:solidFill>
                  <a:srgbClr val="333333"/>
                </a:solidFill>
                <a:latin typeface="Verdana" panose="020B0604030504040204" pitchFamily="34" charset="0"/>
                <a:ea typeface="Verdana" panose="020B0604030504040204" pitchFamily="34" charset="0"/>
              </a:rPr>
              <a:t>Empirical data  from EHR logs can be used as a source for EHR screen redesign</a:t>
            </a:r>
          </a:p>
        </p:txBody>
      </p:sp>
    </p:spTree>
    <p:extLst>
      <p:ext uri="{BB962C8B-B14F-4D97-AF65-F5344CB8AC3E}">
        <p14:creationId xmlns:p14="http://schemas.microsoft.com/office/powerpoint/2010/main" val="323330658"/>
      </p:ext>
    </p:extLst>
  </p:cSld>
  <p:clrMapOvr>
    <a:masterClrMapping/>
  </p:clrMapOvr>
  <p:transition/>
</p:sld>
</file>

<file path=ppt/theme/theme1.xml><?xml version="1.0" encoding="utf-8"?>
<a:theme xmlns:a="http://schemas.openxmlformats.org/drawingml/2006/main" name="Default - Title Slide">
  <a:themeElements>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Title Slide">
      <a:majorFont>
        <a:latin typeface="Calibri"/>
        <a:ea typeface="ヒラギノ角ゴ ProN W3"/>
        <a:cs typeface="ヒラギノ角ゴ ProN W3"/>
      </a:majorFont>
      <a:minorFont>
        <a:latin typeface="Calibri"/>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txDef>
      <a:spPr bwMode="auto">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a:spPr>
      <a:bodyPr vert="horz" wrap="square" lIns="38100" tIns="38100" rIns="38100" bIns="38100" numCol="1" anchor="ctr" anchorCtr="0" compatLnSpc="1">
        <a:prstTxWarp prst="textNoShape">
          <a:avLst/>
        </a:prstTxWarp>
      </a:bodyPr>
      <a:lstStyle>
        <a:defPPr>
          <a:defRPr sz="3400" b="0" i="0" dirty="0" smtClean="0">
            <a:latin typeface="Times New Roman"/>
          </a:defRPr>
        </a:defPPr>
      </a:lstStyle>
    </a:txDef>
  </a:objectDefaults>
  <a:extraClrSchemeLst>
    <a:extraClrScheme>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2559</TotalTime>
  <Pages>0</Pages>
  <Words>638</Words>
  <Characters>0</Characters>
  <Application>Microsoft Office PowerPoint</Application>
  <PresentationFormat>On-screen Show (16:9)</PresentationFormat>
  <Lines>0</Lines>
  <Paragraphs>235</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ＭＳ Ｐゴシック</vt:lpstr>
      <vt:lpstr>Arial</vt:lpstr>
      <vt:lpstr>Calibri</vt:lpstr>
      <vt:lpstr>Gill Sans</vt:lpstr>
      <vt:lpstr>Times New Roman</vt:lpstr>
      <vt:lpstr>Verdana</vt:lpstr>
      <vt:lpstr>ヒラギノ角ゴ ProN W3</vt:lpstr>
      <vt:lpstr>Default - Title Slide</vt:lpstr>
      <vt:lpstr>Mining Information in EHR Logs: An Alternative Data Source for EHR Workflow Analysis</vt:lpstr>
      <vt:lpstr>BACKGROUND</vt:lpstr>
      <vt:lpstr>METHOD</vt:lpstr>
      <vt:lpstr>RESULTS</vt:lpstr>
      <vt:lpstr>RESULTS</vt:lpstr>
      <vt:lpstr>RESULTS</vt:lpstr>
      <vt:lpstr>IMPLICATIONS +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Love</dc:creator>
  <cp:lastModifiedBy>Taylor, Lauren</cp:lastModifiedBy>
  <cp:revision>190</cp:revision>
  <cp:lastPrinted>2014-05-13T16:42:03Z</cp:lastPrinted>
  <dcterms:modified xsi:type="dcterms:W3CDTF">2020-04-15T18:47:04Z</dcterms:modified>
</cp:coreProperties>
</file>